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41"/>
  </p:notesMasterIdLst>
  <p:handoutMasterIdLst>
    <p:handoutMasterId r:id="rId42"/>
  </p:handoutMasterIdLst>
  <p:sldIdLst>
    <p:sldId id="256" r:id="rId2"/>
    <p:sldId id="406" r:id="rId3"/>
    <p:sldId id="397" r:id="rId4"/>
    <p:sldId id="412" r:id="rId5"/>
    <p:sldId id="410" r:id="rId6"/>
    <p:sldId id="408" r:id="rId7"/>
    <p:sldId id="411" r:id="rId8"/>
    <p:sldId id="438" r:id="rId9"/>
    <p:sldId id="441" r:id="rId10"/>
    <p:sldId id="387" r:id="rId11"/>
    <p:sldId id="433" r:id="rId12"/>
    <p:sldId id="434" r:id="rId13"/>
    <p:sldId id="436" r:id="rId14"/>
    <p:sldId id="435" r:id="rId15"/>
    <p:sldId id="437" r:id="rId16"/>
    <p:sldId id="409" r:id="rId17"/>
    <p:sldId id="413" r:id="rId18"/>
    <p:sldId id="390" r:id="rId19"/>
    <p:sldId id="401" r:id="rId20"/>
    <p:sldId id="402" r:id="rId21"/>
    <p:sldId id="440" r:id="rId22"/>
    <p:sldId id="418" r:id="rId23"/>
    <p:sldId id="403" r:id="rId24"/>
    <p:sldId id="394" r:id="rId25"/>
    <p:sldId id="405" r:id="rId26"/>
    <p:sldId id="442" r:id="rId27"/>
    <p:sldId id="419" r:id="rId28"/>
    <p:sldId id="426" r:id="rId29"/>
    <p:sldId id="420" r:id="rId30"/>
    <p:sldId id="421" r:id="rId31"/>
    <p:sldId id="427" r:id="rId32"/>
    <p:sldId id="432" r:id="rId33"/>
    <p:sldId id="430" r:id="rId34"/>
    <p:sldId id="431" r:id="rId35"/>
    <p:sldId id="422" r:id="rId36"/>
    <p:sldId id="443" r:id="rId37"/>
    <p:sldId id="416" r:id="rId38"/>
    <p:sldId id="414" r:id="rId39"/>
    <p:sldId id="415" r:id="rId40"/>
  </p:sldIdLst>
  <p:sldSz cx="9144000" cy="6858000" type="screen4x3"/>
  <p:notesSz cx="6648450" cy="9896475"/>
  <p:defaultTextStyle>
    <a:defPPr>
      <a:defRPr lang="en-US"/>
    </a:defPPr>
    <a:lvl1pPr algn="l" rtl="0" eaLnBrk="0" fontAlgn="base" hangingPunct="0">
      <a:spcBef>
        <a:spcPct val="0"/>
      </a:spcBef>
      <a:spcAft>
        <a:spcPct val="0"/>
      </a:spcAft>
      <a:defRPr kern="1200">
        <a:solidFill>
          <a:schemeClr val="tx1"/>
        </a:solidFill>
        <a:latin typeface="Verdana" panose="020B060403050404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Verdana" panose="020B060403050404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Verdana" panose="020B060403050404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Verdana" panose="020B060403050404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Verdana" panose="020B060403050404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Verdana" panose="020B060403050404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Verdana" panose="020B060403050404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Verdana" panose="020B060403050404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Verdana" panose="020B0604030504040204" pitchFamily="34" charset="0"/>
        <a:ea typeface="MS PGothic" panose="020B0600070205080204" pitchFamily="34" charset="-128"/>
        <a:cs typeface="+mn-cs"/>
      </a:defRPr>
    </a:lvl9pPr>
  </p:defaultTextStyle>
  <p:extLst>
    <p:ext uri="{EFAFB233-063F-42B5-8137-9DF3F51BA10A}">
      <p15:sldGuideLst xmlns="" xmlns:p15="http://schemas.microsoft.com/office/powerpoint/2012/main">
        <p15:guide id="1" orient="horz" pos="3456">
          <p15:clr>
            <a:srgbClr val="A4A3A4"/>
          </p15:clr>
        </p15:guide>
        <p15:guide id="2" orient="horz" pos="768">
          <p15:clr>
            <a:srgbClr val="A4A3A4"/>
          </p15:clr>
        </p15:guide>
        <p15:guide id="3" pos="5616">
          <p15:clr>
            <a:srgbClr val="A4A3A4"/>
          </p15:clr>
        </p15:guide>
      </p15:sldGuideLst>
    </p:ext>
    <p:ext uri="{2D200454-40CA-4A62-9FC3-DE9A4176ACB9}">
      <p15:notesGuideLst xmlns=""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laus Jacob" initials="KJ" lastIdx="12" clrIdx="0"/>
  <p:cmAuthor id="2" name="Holger Bär" initials="HB" lastIdx="5"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CC00"/>
    <a:srgbClr val="8C0000"/>
    <a:srgbClr val="626000"/>
    <a:srgbClr val="FF9933"/>
    <a:srgbClr val="669900"/>
    <a:srgbClr val="FF9900"/>
    <a:srgbClr val="00245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Gitternetz">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Helle Formatvorlage 1 - Akz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E3FDE45-AF77-4B5C-9715-49D594BDF05E}" styleName="Helle Formatvorlage 1 - Akz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6E25E649-3F16-4E02-A733-19D2CDBF48F0}" styleName="Mittlere Formatvorlage 3 - Akz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CF1AB2-1976-4502-BF36-3FF5EA218861}" styleName="Mittlere Formatvorlage 4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3C2FFA5D-87B4-456A-9821-1D502468CF0F}" styleName="Designformatvorlage 1 - Akz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9548" autoAdjust="0"/>
  </p:normalViewPr>
  <p:slideViewPr>
    <p:cSldViewPr>
      <p:cViewPr>
        <p:scale>
          <a:sx n="99" d="100"/>
          <a:sy n="99" d="100"/>
        </p:scale>
        <p:origin x="-1890" y="342"/>
      </p:cViewPr>
      <p:guideLst>
        <p:guide orient="horz" pos="3456"/>
        <p:guide orient="horz" pos="768"/>
        <p:guide pos="5616"/>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2604"/>
    </p:cViewPr>
  </p:sorterViewPr>
  <p:notesViewPr>
    <p:cSldViewPr>
      <p:cViewPr varScale="1">
        <p:scale>
          <a:sx n="66" d="100"/>
          <a:sy n="66" d="100"/>
        </p:scale>
        <p:origin x="3735685" y="9044024"/>
      </p:cViewPr>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984E719-55A3-424E-8D41-CB85FCB5689F}" type="doc">
      <dgm:prSet loTypeId="urn:microsoft.com/office/officeart/2005/8/layout/cycle3" loCatId="cycle" qsTypeId="urn:microsoft.com/office/officeart/2005/8/quickstyle/simple3" qsCatId="simple" csTypeId="urn:microsoft.com/office/officeart/2005/8/colors/accent2_2" csCatId="accent2" phldr="1"/>
      <dgm:spPr/>
      <dgm:t>
        <a:bodyPr/>
        <a:lstStyle/>
        <a:p>
          <a:endParaRPr lang="en-GB"/>
        </a:p>
      </dgm:t>
    </dgm:pt>
    <dgm:pt modelId="{9C4E406F-7B38-4759-9850-C6376EC56571}">
      <dgm:prSet phldrT="[Text]" custT="1">
        <dgm:style>
          <a:lnRef idx="1">
            <a:schemeClr val="accent2"/>
          </a:lnRef>
          <a:fillRef idx="2">
            <a:schemeClr val="accent2"/>
          </a:fillRef>
          <a:effectRef idx="1">
            <a:schemeClr val="accent2"/>
          </a:effectRef>
          <a:fontRef idx="minor">
            <a:schemeClr val="dk1"/>
          </a:fontRef>
        </dgm:style>
      </dgm:prSet>
      <dgm:spPr/>
      <dgm:t>
        <a:bodyPr/>
        <a:lstStyle/>
        <a:p>
          <a:r>
            <a:rPr lang="de-DE" sz="2400" dirty="0" smtClean="0"/>
            <a:t>1. Assessment</a:t>
          </a:r>
          <a:endParaRPr lang="en-GB" sz="2400" dirty="0"/>
        </a:p>
      </dgm:t>
    </dgm:pt>
    <dgm:pt modelId="{F0265BCF-F3AB-48EA-A5D9-4A03F442EE63}" type="parTrans" cxnId="{7F3A1CA9-C428-4381-93F9-DBEFFEBB0705}">
      <dgm:prSet/>
      <dgm:spPr/>
      <dgm:t>
        <a:bodyPr/>
        <a:lstStyle/>
        <a:p>
          <a:endParaRPr lang="en-GB"/>
        </a:p>
      </dgm:t>
    </dgm:pt>
    <dgm:pt modelId="{08500DE5-8939-4810-B43C-F6E3E1F16CA7}" type="sibTrans" cxnId="{7F3A1CA9-C428-4381-93F9-DBEFFEBB0705}">
      <dgm:prSet>
        <dgm:style>
          <a:lnRef idx="1">
            <a:schemeClr val="accent1"/>
          </a:lnRef>
          <a:fillRef idx="2">
            <a:schemeClr val="accent1"/>
          </a:fillRef>
          <a:effectRef idx="1">
            <a:schemeClr val="accent1"/>
          </a:effectRef>
          <a:fontRef idx="minor">
            <a:schemeClr val="dk1"/>
          </a:fontRef>
        </dgm:style>
      </dgm:prSet>
      <dgm:spPr/>
      <dgm:t>
        <a:bodyPr/>
        <a:lstStyle/>
        <a:p>
          <a:endParaRPr lang="en-GB"/>
        </a:p>
      </dgm:t>
    </dgm:pt>
    <dgm:pt modelId="{E2078B4C-3DBD-404C-A2ED-424D25DF028D}">
      <dgm:prSet phldrT="[Text]" custT="1">
        <dgm:style>
          <a:lnRef idx="1">
            <a:schemeClr val="accent4"/>
          </a:lnRef>
          <a:fillRef idx="2">
            <a:schemeClr val="accent4"/>
          </a:fillRef>
          <a:effectRef idx="1">
            <a:schemeClr val="accent4"/>
          </a:effectRef>
          <a:fontRef idx="minor">
            <a:schemeClr val="dk1"/>
          </a:fontRef>
        </dgm:style>
      </dgm:prSet>
      <dgm:spPr/>
      <dgm:t>
        <a:bodyPr/>
        <a:lstStyle/>
        <a:p>
          <a:r>
            <a:rPr lang="de-DE" sz="2400" dirty="0" smtClean="0"/>
            <a:t>6. </a:t>
          </a:r>
          <a:r>
            <a:rPr lang="de-DE" sz="2400" dirty="0" err="1" smtClean="0"/>
            <a:t>Coordination</a:t>
          </a:r>
          <a:endParaRPr lang="en-GB" sz="2400" dirty="0"/>
        </a:p>
      </dgm:t>
    </dgm:pt>
    <dgm:pt modelId="{513B967B-EA48-4177-BA40-5D50D75ED2F3}" type="parTrans" cxnId="{C871EE3E-8A11-4BE4-B809-76015BF7D9DD}">
      <dgm:prSet/>
      <dgm:spPr/>
      <dgm:t>
        <a:bodyPr/>
        <a:lstStyle/>
        <a:p>
          <a:endParaRPr lang="en-GB"/>
        </a:p>
      </dgm:t>
    </dgm:pt>
    <dgm:pt modelId="{3DE46C1E-F53B-4A5F-AF75-D4B19974A142}" type="sibTrans" cxnId="{C871EE3E-8A11-4BE4-B809-76015BF7D9DD}">
      <dgm:prSet/>
      <dgm:spPr/>
      <dgm:t>
        <a:bodyPr/>
        <a:lstStyle/>
        <a:p>
          <a:endParaRPr lang="en-GB"/>
        </a:p>
      </dgm:t>
    </dgm:pt>
    <dgm:pt modelId="{BE9BA589-1B6B-4672-AD51-298334ABD2BC}">
      <dgm:prSet phldrT="[Text]" custT="1">
        <dgm:style>
          <a:lnRef idx="1">
            <a:schemeClr val="accent3"/>
          </a:lnRef>
          <a:fillRef idx="2">
            <a:schemeClr val="accent3"/>
          </a:fillRef>
          <a:effectRef idx="1">
            <a:schemeClr val="accent3"/>
          </a:effectRef>
          <a:fontRef idx="minor">
            <a:schemeClr val="dk1"/>
          </a:fontRef>
        </dgm:style>
      </dgm:prSet>
      <dgm:spPr/>
      <dgm:t>
        <a:bodyPr/>
        <a:lstStyle/>
        <a:p>
          <a:r>
            <a:rPr lang="de-DE" sz="2400" dirty="0" smtClean="0"/>
            <a:t>8. Supply</a:t>
          </a:r>
          <a:endParaRPr lang="en-GB" sz="2400" dirty="0"/>
        </a:p>
      </dgm:t>
    </dgm:pt>
    <dgm:pt modelId="{FAFBEB51-989C-4227-9DDB-9C017074F91C}" type="parTrans" cxnId="{12B1AA0A-CF67-4747-83BF-CDC32580BB2D}">
      <dgm:prSet/>
      <dgm:spPr/>
      <dgm:t>
        <a:bodyPr/>
        <a:lstStyle/>
        <a:p>
          <a:endParaRPr lang="en-GB"/>
        </a:p>
      </dgm:t>
    </dgm:pt>
    <dgm:pt modelId="{8E6E901F-79A1-40CD-9A86-9ECB21BE3757}" type="sibTrans" cxnId="{12B1AA0A-CF67-4747-83BF-CDC32580BB2D}">
      <dgm:prSet/>
      <dgm:spPr/>
      <dgm:t>
        <a:bodyPr/>
        <a:lstStyle/>
        <a:p>
          <a:endParaRPr lang="en-GB"/>
        </a:p>
      </dgm:t>
    </dgm:pt>
    <dgm:pt modelId="{568DB587-F149-4E62-93EB-F9F8B92A16B4}">
      <dgm:prSet phldrT="[Text]" custT="1">
        <dgm:style>
          <a:lnRef idx="1">
            <a:schemeClr val="accent3"/>
          </a:lnRef>
          <a:fillRef idx="2">
            <a:schemeClr val="accent3"/>
          </a:fillRef>
          <a:effectRef idx="1">
            <a:schemeClr val="accent3"/>
          </a:effectRef>
          <a:fontRef idx="minor">
            <a:schemeClr val="dk1"/>
          </a:fontRef>
        </dgm:style>
      </dgm:prSet>
      <dgm:spPr/>
      <dgm:t>
        <a:bodyPr/>
        <a:lstStyle/>
        <a:p>
          <a:r>
            <a:rPr lang="de-DE" sz="2400" dirty="0" smtClean="0"/>
            <a:t>9. Demand</a:t>
          </a:r>
          <a:endParaRPr lang="en-GB" sz="2400" dirty="0"/>
        </a:p>
      </dgm:t>
    </dgm:pt>
    <dgm:pt modelId="{EEF27741-9573-4576-A14C-36B8154D4912}" type="parTrans" cxnId="{3DE88BBE-A1AB-4286-A09A-E9539C8C9362}">
      <dgm:prSet/>
      <dgm:spPr/>
      <dgm:t>
        <a:bodyPr/>
        <a:lstStyle/>
        <a:p>
          <a:endParaRPr lang="en-GB"/>
        </a:p>
      </dgm:t>
    </dgm:pt>
    <dgm:pt modelId="{29534847-165C-48C3-9DB8-3B3987FBBEF2}" type="sibTrans" cxnId="{3DE88BBE-A1AB-4286-A09A-E9539C8C9362}">
      <dgm:prSet/>
      <dgm:spPr/>
      <dgm:t>
        <a:bodyPr/>
        <a:lstStyle/>
        <a:p>
          <a:endParaRPr lang="en-GB"/>
        </a:p>
      </dgm:t>
    </dgm:pt>
    <dgm:pt modelId="{D056F902-4129-453B-8258-44950AE29038}">
      <dgm:prSet phldrT="[Text]" custT="1">
        <dgm:style>
          <a:lnRef idx="1">
            <a:schemeClr val="accent3"/>
          </a:lnRef>
          <a:fillRef idx="2">
            <a:schemeClr val="accent3"/>
          </a:fillRef>
          <a:effectRef idx="1">
            <a:schemeClr val="accent3"/>
          </a:effectRef>
          <a:fontRef idx="minor">
            <a:schemeClr val="dk1"/>
          </a:fontRef>
        </dgm:style>
      </dgm:prSet>
      <dgm:spPr/>
      <dgm:t>
        <a:bodyPr/>
        <a:lstStyle/>
        <a:p>
          <a:r>
            <a:rPr lang="de-DE" sz="2400" dirty="0" smtClean="0"/>
            <a:t>10. </a:t>
          </a:r>
          <a:r>
            <a:rPr lang="de-DE" sz="2400" dirty="0" err="1" smtClean="0"/>
            <a:t>Markets</a:t>
          </a:r>
          <a:endParaRPr lang="en-GB" sz="2400" dirty="0"/>
        </a:p>
      </dgm:t>
    </dgm:pt>
    <dgm:pt modelId="{F6372C60-FEC9-4DAA-A056-3C094332D20F}" type="parTrans" cxnId="{82469117-8634-4352-8584-1EBA6F4D14CA}">
      <dgm:prSet/>
      <dgm:spPr/>
      <dgm:t>
        <a:bodyPr/>
        <a:lstStyle/>
        <a:p>
          <a:endParaRPr lang="en-GB"/>
        </a:p>
      </dgm:t>
    </dgm:pt>
    <dgm:pt modelId="{38C67E4F-7C8C-4BBE-9E69-9AAA263EE2BD}" type="sibTrans" cxnId="{82469117-8634-4352-8584-1EBA6F4D14CA}">
      <dgm:prSet/>
      <dgm:spPr/>
      <dgm:t>
        <a:bodyPr/>
        <a:lstStyle/>
        <a:p>
          <a:endParaRPr lang="en-GB"/>
        </a:p>
      </dgm:t>
    </dgm:pt>
    <dgm:pt modelId="{FCE5BD58-6DAE-4A4B-89D5-9130919B1C5E}">
      <dgm:prSet phldrT="[Text]" custT="1">
        <dgm:style>
          <a:lnRef idx="1">
            <a:schemeClr val="accent4"/>
          </a:lnRef>
          <a:fillRef idx="2">
            <a:schemeClr val="accent4"/>
          </a:fillRef>
          <a:effectRef idx="1">
            <a:schemeClr val="accent4"/>
          </a:effectRef>
          <a:fontRef idx="minor">
            <a:schemeClr val="dk1"/>
          </a:fontRef>
        </dgm:style>
      </dgm:prSet>
      <dgm:spPr/>
      <dgm:t>
        <a:bodyPr/>
        <a:lstStyle/>
        <a:p>
          <a:r>
            <a:rPr lang="de-DE" sz="2400" dirty="0" smtClean="0"/>
            <a:t>5. </a:t>
          </a:r>
          <a:r>
            <a:rPr lang="de-DE" sz="2400" dirty="0" err="1" smtClean="0"/>
            <a:t>Responsibilities</a:t>
          </a:r>
          <a:endParaRPr lang="en-GB" sz="2400" dirty="0"/>
        </a:p>
      </dgm:t>
    </dgm:pt>
    <dgm:pt modelId="{13207446-1492-44B5-952D-C16034C43FEF}" type="parTrans" cxnId="{3D945BE2-A90B-40BD-AC60-BC12E92D61BC}">
      <dgm:prSet/>
      <dgm:spPr/>
      <dgm:t>
        <a:bodyPr/>
        <a:lstStyle/>
        <a:p>
          <a:endParaRPr lang="en-GB"/>
        </a:p>
      </dgm:t>
    </dgm:pt>
    <dgm:pt modelId="{963483B5-ED20-43C1-B4A9-29674E465EF7}" type="sibTrans" cxnId="{3D945BE2-A90B-40BD-AC60-BC12E92D61BC}">
      <dgm:prSet/>
      <dgm:spPr/>
      <dgm:t>
        <a:bodyPr/>
        <a:lstStyle/>
        <a:p>
          <a:endParaRPr lang="en-GB"/>
        </a:p>
      </dgm:t>
    </dgm:pt>
    <dgm:pt modelId="{F4DFDB88-9623-4261-86B4-3FBB8C61D918}">
      <dgm:prSet phldrT="[Text]" custT="1">
        <dgm:style>
          <a:lnRef idx="1">
            <a:schemeClr val="accent5"/>
          </a:lnRef>
          <a:fillRef idx="2">
            <a:schemeClr val="accent5"/>
          </a:fillRef>
          <a:effectRef idx="1">
            <a:schemeClr val="accent5"/>
          </a:effectRef>
          <a:fontRef idx="minor">
            <a:schemeClr val="dk1"/>
          </a:fontRef>
        </dgm:style>
      </dgm:prSet>
      <dgm:spPr/>
      <dgm:t>
        <a:bodyPr/>
        <a:lstStyle/>
        <a:p>
          <a:r>
            <a:rPr lang="de-DE" sz="2400" dirty="0" smtClean="0"/>
            <a:t>4. Goals</a:t>
          </a:r>
          <a:endParaRPr lang="en-GB" sz="2400" dirty="0"/>
        </a:p>
      </dgm:t>
    </dgm:pt>
    <dgm:pt modelId="{F27D8EC2-2721-4E52-B716-4D893B4E2112}" type="parTrans" cxnId="{C9D0C8D1-F29F-452E-8E33-5E771140277D}">
      <dgm:prSet/>
      <dgm:spPr/>
      <dgm:t>
        <a:bodyPr/>
        <a:lstStyle/>
        <a:p>
          <a:endParaRPr lang="en-GB"/>
        </a:p>
      </dgm:t>
    </dgm:pt>
    <dgm:pt modelId="{0FD3E8FF-945A-4E18-9454-69E615C7DD02}" type="sibTrans" cxnId="{C9D0C8D1-F29F-452E-8E33-5E771140277D}">
      <dgm:prSet/>
      <dgm:spPr/>
      <dgm:t>
        <a:bodyPr/>
        <a:lstStyle/>
        <a:p>
          <a:endParaRPr lang="en-GB"/>
        </a:p>
      </dgm:t>
    </dgm:pt>
    <dgm:pt modelId="{2D9CCBD2-7BFB-402A-85C5-E06C80EF2BE0}">
      <dgm:prSet phldrT="[Text]" custT="1">
        <dgm:style>
          <a:lnRef idx="1">
            <a:schemeClr val="dk1"/>
          </a:lnRef>
          <a:fillRef idx="2">
            <a:schemeClr val="dk1"/>
          </a:fillRef>
          <a:effectRef idx="1">
            <a:schemeClr val="dk1"/>
          </a:effectRef>
          <a:fontRef idx="minor">
            <a:schemeClr val="dk1"/>
          </a:fontRef>
        </dgm:style>
      </dgm:prSet>
      <dgm:spPr>
        <a:gradFill flip="none" rotWithShape="1">
          <a:gsLst>
            <a:gs pos="0">
              <a:srgbClr val="FFEFD1"/>
            </a:gs>
            <a:gs pos="64999">
              <a:srgbClr val="F0EBD5"/>
            </a:gs>
            <a:gs pos="100000">
              <a:srgbClr val="D1C39F"/>
            </a:gs>
          </a:gsLst>
          <a:lin ang="2700000" scaled="1"/>
          <a:tileRect/>
        </a:gradFill>
      </dgm:spPr>
      <dgm:t>
        <a:bodyPr/>
        <a:lstStyle/>
        <a:p>
          <a:r>
            <a:rPr lang="de-DE" sz="2400" dirty="0" smtClean="0"/>
            <a:t>11. Monitoring &amp; Evaluation</a:t>
          </a:r>
          <a:endParaRPr lang="en-GB" sz="2400" dirty="0"/>
        </a:p>
      </dgm:t>
    </dgm:pt>
    <dgm:pt modelId="{E727277A-A81C-44BD-BF3C-50AE0D7E00AD}" type="parTrans" cxnId="{442A7464-B626-4266-9BB8-EA75A86B35CB}">
      <dgm:prSet/>
      <dgm:spPr/>
      <dgm:t>
        <a:bodyPr/>
        <a:lstStyle/>
        <a:p>
          <a:endParaRPr lang="en-GB"/>
        </a:p>
      </dgm:t>
    </dgm:pt>
    <dgm:pt modelId="{707D6D3A-1F71-4354-856F-EBBB5D9F78C1}" type="sibTrans" cxnId="{442A7464-B626-4266-9BB8-EA75A86B35CB}">
      <dgm:prSet/>
      <dgm:spPr/>
      <dgm:t>
        <a:bodyPr/>
        <a:lstStyle/>
        <a:p>
          <a:endParaRPr lang="en-GB"/>
        </a:p>
      </dgm:t>
    </dgm:pt>
    <dgm:pt modelId="{0882A30D-4EDC-46EE-AA5C-DA1593CF5170}">
      <dgm:prSet phldrT="[Text]" custT="1">
        <dgm:style>
          <a:lnRef idx="1">
            <a:schemeClr val="accent6"/>
          </a:lnRef>
          <a:fillRef idx="2">
            <a:schemeClr val="accent6"/>
          </a:fillRef>
          <a:effectRef idx="1">
            <a:schemeClr val="accent6"/>
          </a:effectRef>
          <a:fontRef idx="minor">
            <a:schemeClr val="dk1"/>
          </a:fontRef>
        </dgm:style>
      </dgm:prSet>
      <dgm:spPr/>
      <dgm:t>
        <a:bodyPr/>
        <a:lstStyle/>
        <a:p>
          <a:r>
            <a:rPr lang="de-DE" sz="2400" dirty="0" smtClean="0"/>
            <a:t>3. Trade-offs</a:t>
          </a:r>
          <a:endParaRPr lang="en-GB" sz="2400" dirty="0"/>
        </a:p>
      </dgm:t>
    </dgm:pt>
    <dgm:pt modelId="{0D3327C9-55AF-4BB1-99F4-695E9B8E2013}" type="parTrans" cxnId="{A64FFC8B-855F-4E54-B7C7-0A18017EA75B}">
      <dgm:prSet/>
      <dgm:spPr/>
      <dgm:t>
        <a:bodyPr/>
        <a:lstStyle/>
        <a:p>
          <a:endParaRPr lang="en-GB"/>
        </a:p>
      </dgm:t>
    </dgm:pt>
    <dgm:pt modelId="{CA907C9B-0E34-4648-9D5A-BD73F4413A25}" type="sibTrans" cxnId="{A64FFC8B-855F-4E54-B7C7-0A18017EA75B}">
      <dgm:prSet/>
      <dgm:spPr/>
      <dgm:t>
        <a:bodyPr/>
        <a:lstStyle/>
        <a:p>
          <a:endParaRPr lang="en-GB"/>
        </a:p>
      </dgm:t>
    </dgm:pt>
    <dgm:pt modelId="{186632E5-DD72-4CC7-BC64-53E591ADC2B0}">
      <dgm:prSet phldrT="[Text]" custT="1">
        <dgm:style>
          <a:lnRef idx="1">
            <a:schemeClr val="accent6"/>
          </a:lnRef>
          <a:fillRef idx="2">
            <a:schemeClr val="accent6"/>
          </a:fillRef>
          <a:effectRef idx="1">
            <a:schemeClr val="accent6"/>
          </a:effectRef>
          <a:fontRef idx="minor">
            <a:schemeClr val="dk1"/>
          </a:fontRef>
        </dgm:style>
      </dgm:prSet>
      <dgm:spPr/>
      <dgm:t>
        <a:bodyPr/>
        <a:lstStyle/>
        <a:p>
          <a:r>
            <a:rPr lang="de-DE" sz="2400" dirty="0" smtClean="0"/>
            <a:t>2. Co-</a:t>
          </a:r>
          <a:r>
            <a:rPr lang="de-DE" sz="2400" dirty="0" err="1" smtClean="0"/>
            <a:t>benefits</a:t>
          </a:r>
          <a:endParaRPr lang="en-GB" sz="2400" dirty="0"/>
        </a:p>
      </dgm:t>
    </dgm:pt>
    <dgm:pt modelId="{A82D25F6-35FC-46FA-816A-BDC459139543}" type="parTrans" cxnId="{5DBD8F05-3B68-43FA-B3F7-1DE76C86FC44}">
      <dgm:prSet/>
      <dgm:spPr/>
      <dgm:t>
        <a:bodyPr/>
        <a:lstStyle/>
        <a:p>
          <a:endParaRPr lang="en-GB"/>
        </a:p>
      </dgm:t>
    </dgm:pt>
    <dgm:pt modelId="{A0E3AC56-F723-4299-BF2D-6AE884F508C6}" type="sibTrans" cxnId="{5DBD8F05-3B68-43FA-B3F7-1DE76C86FC44}">
      <dgm:prSet/>
      <dgm:spPr/>
      <dgm:t>
        <a:bodyPr/>
        <a:lstStyle/>
        <a:p>
          <a:endParaRPr lang="en-GB"/>
        </a:p>
      </dgm:t>
    </dgm:pt>
    <dgm:pt modelId="{2123900C-098B-4CCB-A436-55C2EEA3FC23}">
      <dgm:prSet phldrT="[Text]" custT="1">
        <dgm:style>
          <a:lnRef idx="1">
            <a:schemeClr val="accent4"/>
          </a:lnRef>
          <a:fillRef idx="2">
            <a:schemeClr val="accent4"/>
          </a:fillRef>
          <a:effectRef idx="1">
            <a:schemeClr val="accent4"/>
          </a:effectRef>
          <a:fontRef idx="minor">
            <a:schemeClr val="dk1"/>
          </a:fontRef>
        </dgm:style>
      </dgm:prSet>
      <dgm:spPr/>
      <dgm:t>
        <a:bodyPr/>
        <a:lstStyle/>
        <a:p>
          <a:r>
            <a:rPr lang="de-DE" sz="2400" dirty="0" smtClean="0"/>
            <a:t>7. </a:t>
          </a:r>
          <a:r>
            <a:rPr lang="de-DE" sz="2400" dirty="0" err="1" smtClean="0"/>
            <a:t>Participation</a:t>
          </a:r>
          <a:endParaRPr lang="en-GB" sz="2400" dirty="0"/>
        </a:p>
      </dgm:t>
    </dgm:pt>
    <dgm:pt modelId="{CB3336BB-3EF9-495B-B792-98C3474DA757}" type="parTrans" cxnId="{DA2D71ED-FDD7-44B2-95FD-C078EC921CDB}">
      <dgm:prSet/>
      <dgm:spPr/>
      <dgm:t>
        <a:bodyPr/>
        <a:lstStyle/>
        <a:p>
          <a:endParaRPr lang="en-GB"/>
        </a:p>
      </dgm:t>
    </dgm:pt>
    <dgm:pt modelId="{B462AC09-2B7B-47EE-AB1B-33819A71B9AA}" type="sibTrans" cxnId="{DA2D71ED-FDD7-44B2-95FD-C078EC921CDB}">
      <dgm:prSet/>
      <dgm:spPr/>
      <dgm:t>
        <a:bodyPr/>
        <a:lstStyle/>
        <a:p>
          <a:endParaRPr lang="en-GB"/>
        </a:p>
      </dgm:t>
    </dgm:pt>
    <dgm:pt modelId="{2F3BA4BD-18B8-409A-9C81-3D90956000C3}" type="pres">
      <dgm:prSet presAssocID="{A984E719-55A3-424E-8D41-CB85FCB5689F}" presName="Name0" presStyleCnt="0">
        <dgm:presLayoutVars>
          <dgm:dir/>
          <dgm:resizeHandles val="exact"/>
        </dgm:presLayoutVars>
      </dgm:prSet>
      <dgm:spPr/>
      <dgm:t>
        <a:bodyPr/>
        <a:lstStyle/>
        <a:p>
          <a:endParaRPr lang="en-US"/>
        </a:p>
      </dgm:t>
    </dgm:pt>
    <dgm:pt modelId="{3970077A-F973-4E32-AF5C-020F3D7C97E7}" type="pres">
      <dgm:prSet presAssocID="{A984E719-55A3-424E-8D41-CB85FCB5689F}" presName="cycle" presStyleCnt="0"/>
      <dgm:spPr/>
      <dgm:t>
        <a:bodyPr/>
        <a:lstStyle/>
        <a:p>
          <a:endParaRPr lang="en-US"/>
        </a:p>
      </dgm:t>
    </dgm:pt>
    <dgm:pt modelId="{CD399804-8DC8-4DC0-953E-30AA4EDB67BD}" type="pres">
      <dgm:prSet presAssocID="{9C4E406F-7B38-4759-9850-C6376EC56571}" presName="nodeFirstNode" presStyleLbl="node1" presStyleIdx="0" presStyleCnt="11" custScaleX="216037" custScaleY="94565" custRadScaleRad="102209" custRadScaleInc="2776">
        <dgm:presLayoutVars>
          <dgm:bulletEnabled val="1"/>
        </dgm:presLayoutVars>
      </dgm:prSet>
      <dgm:spPr/>
      <dgm:t>
        <a:bodyPr/>
        <a:lstStyle/>
        <a:p>
          <a:endParaRPr lang="en-US"/>
        </a:p>
      </dgm:t>
    </dgm:pt>
    <dgm:pt modelId="{95CC4A4E-8B90-4123-8980-102BBC69648D}" type="pres">
      <dgm:prSet presAssocID="{08500DE5-8939-4810-B43C-F6E3E1F16CA7}" presName="sibTransFirstNode" presStyleLbl="bgShp" presStyleIdx="0" presStyleCnt="1"/>
      <dgm:spPr/>
      <dgm:t>
        <a:bodyPr/>
        <a:lstStyle/>
        <a:p>
          <a:endParaRPr lang="en-US"/>
        </a:p>
      </dgm:t>
    </dgm:pt>
    <dgm:pt modelId="{674BEFFB-3F03-4A4D-BDC3-229DB896AF86}" type="pres">
      <dgm:prSet presAssocID="{186632E5-DD72-4CC7-BC64-53E591ADC2B0}" presName="nodeFollowingNodes" presStyleLbl="node1" presStyleIdx="1" presStyleCnt="11" custScaleX="158070" custScaleY="114604" custRadScaleRad="97417" custRadScaleInc="24047">
        <dgm:presLayoutVars>
          <dgm:bulletEnabled val="1"/>
        </dgm:presLayoutVars>
      </dgm:prSet>
      <dgm:spPr/>
      <dgm:t>
        <a:bodyPr/>
        <a:lstStyle/>
        <a:p>
          <a:endParaRPr lang="en-US"/>
        </a:p>
      </dgm:t>
    </dgm:pt>
    <dgm:pt modelId="{D42615A0-5055-4FA6-963A-3072868626B6}" type="pres">
      <dgm:prSet presAssocID="{0882A30D-4EDC-46EE-AA5C-DA1593CF5170}" presName="nodeFollowingNodes" presStyleLbl="node1" presStyleIdx="2" presStyleCnt="11" custScaleX="155760" custScaleY="110305" custRadScaleRad="102387" custRadScaleInc="30032">
        <dgm:presLayoutVars>
          <dgm:bulletEnabled val="1"/>
        </dgm:presLayoutVars>
      </dgm:prSet>
      <dgm:spPr/>
      <dgm:t>
        <a:bodyPr/>
        <a:lstStyle/>
        <a:p>
          <a:endParaRPr lang="en-GB"/>
        </a:p>
      </dgm:t>
    </dgm:pt>
    <dgm:pt modelId="{E81723EF-422B-489F-B5BB-66CBB0342C01}" type="pres">
      <dgm:prSet presAssocID="{F4DFDB88-9623-4261-86B4-3FBB8C61D918}" presName="nodeFollowingNodes" presStyleLbl="node1" presStyleIdx="3" presStyleCnt="11" custScaleX="110004" custScaleY="113947">
        <dgm:presLayoutVars>
          <dgm:bulletEnabled val="1"/>
        </dgm:presLayoutVars>
      </dgm:prSet>
      <dgm:spPr/>
      <dgm:t>
        <a:bodyPr/>
        <a:lstStyle/>
        <a:p>
          <a:endParaRPr lang="en-GB"/>
        </a:p>
      </dgm:t>
    </dgm:pt>
    <dgm:pt modelId="{22EC2044-DBAA-46AB-ABD3-91266E98BD7D}" type="pres">
      <dgm:prSet presAssocID="{FCE5BD58-6DAE-4A4B-89D5-9130919B1C5E}" presName="nodeFollowingNodes" presStyleLbl="node1" presStyleIdx="4" presStyleCnt="11" custScaleX="266274" custScaleY="100490" custRadScaleRad="104108" custRadScaleInc="-20649">
        <dgm:presLayoutVars>
          <dgm:bulletEnabled val="1"/>
        </dgm:presLayoutVars>
      </dgm:prSet>
      <dgm:spPr/>
      <dgm:t>
        <a:bodyPr/>
        <a:lstStyle/>
        <a:p>
          <a:endParaRPr lang="en-GB"/>
        </a:p>
      </dgm:t>
    </dgm:pt>
    <dgm:pt modelId="{41957BB6-8913-42CA-B0D5-0405849B33DB}" type="pres">
      <dgm:prSet presAssocID="{E2078B4C-3DBD-404C-A2ED-424D25DF028D}" presName="nodeFollowingNodes" presStyleLbl="node1" presStyleIdx="5" presStyleCnt="11" custScaleX="215687" custRadScaleRad="102352" custRadScaleInc="4948">
        <dgm:presLayoutVars>
          <dgm:bulletEnabled val="1"/>
        </dgm:presLayoutVars>
      </dgm:prSet>
      <dgm:spPr/>
      <dgm:t>
        <a:bodyPr/>
        <a:lstStyle/>
        <a:p>
          <a:endParaRPr lang="en-US"/>
        </a:p>
      </dgm:t>
    </dgm:pt>
    <dgm:pt modelId="{5D17EECF-B769-4F3B-AD48-DAF3C5BBBCE4}" type="pres">
      <dgm:prSet presAssocID="{2123900C-098B-4CCB-A436-55C2EEA3FC23}" presName="nodeFollowingNodes" presStyleLbl="node1" presStyleIdx="6" presStyleCnt="11" custScaleX="223705" custScaleY="132544" custRadScaleRad="106087" custRadScaleInc="80680">
        <dgm:presLayoutVars>
          <dgm:bulletEnabled val="1"/>
        </dgm:presLayoutVars>
      </dgm:prSet>
      <dgm:spPr/>
      <dgm:t>
        <a:bodyPr/>
        <a:lstStyle/>
        <a:p>
          <a:endParaRPr lang="en-GB"/>
        </a:p>
      </dgm:t>
    </dgm:pt>
    <dgm:pt modelId="{7015552B-C9D0-459E-A5A7-C8414A6F2232}" type="pres">
      <dgm:prSet presAssocID="{BE9BA589-1B6B-4672-AD51-298334ABD2BC}" presName="nodeFollowingNodes" presStyleLbl="node1" presStyleIdx="7" presStyleCnt="11" custScaleX="120892" custRadScaleRad="106783" custRadScaleInc="86903">
        <dgm:presLayoutVars>
          <dgm:bulletEnabled val="1"/>
        </dgm:presLayoutVars>
      </dgm:prSet>
      <dgm:spPr/>
      <dgm:t>
        <a:bodyPr/>
        <a:lstStyle/>
        <a:p>
          <a:endParaRPr lang="en-US"/>
        </a:p>
      </dgm:t>
    </dgm:pt>
    <dgm:pt modelId="{E46B6C18-4FBA-4518-A111-74BD9CD95F9C}" type="pres">
      <dgm:prSet presAssocID="{568DB587-F149-4E62-93EB-F9F8B92A16B4}" presName="nodeFollowingNodes" presStyleLbl="node1" presStyleIdx="8" presStyleCnt="11" custScaleX="131332" custRadScaleRad="105217" custRadScaleInc="64514">
        <dgm:presLayoutVars>
          <dgm:bulletEnabled val="1"/>
        </dgm:presLayoutVars>
      </dgm:prSet>
      <dgm:spPr/>
      <dgm:t>
        <a:bodyPr/>
        <a:lstStyle/>
        <a:p>
          <a:endParaRPr lang="en-US"/>
        </a:p>
      </dgm:t>
    </dgm:pt>
    <dgm:pt modelId="{73E8287F-D324-4DD8-ABC6-0CAFE9E1696B}" type="pres">
      <dgm:prSet presAssocID="{D056F902-4129-453B-8258-44950AE29038}" presName="nodeFollowingNodes" presStyleLbl="node1" presStyleIdx="9" presStyleCnt="11" custScaleX="147618" custScaleY="87850" custRadScaleRad="107814" custRadScaleInc="48798">
        <dgm:presLayoutVars>
          <dgm:bulletEnabled val="1"/>
        </dgm:presLayoutVars>
      </dgm:prSet>
      <dgm:spPr/>
      <dgm:t>
        <a:bodyPr/>
        <a:lstStyle/>
        <a:p>
          <a:endParaRPr lang="en-US"/>
        </a:p>
      </dgm:t>
    </dgm:pt>
    <dgm:pt modelId="{D04B4F19-B54C-4DC1-BE87-275E6DC85456}" type="pres">
      <dgm:prSet presAssocID="{2D9CCBD2-7BFB-402A-85C5-E06C80EF2BE0}" presName="nodeFollowingNodes" presStyleLbl="node1" presStyleIdx="10" presStyleCnt="11" custScaleX="169419" custScaleY="295449" custRadScaleRad="3095" custRadScaleInc="567317">
        <dgm:presLayoutVars>
          <dgm:bulletEnabled val="1"/>
        </dgm:presLayoutVars>
      </dgm:prSet>
      <dgm:spPr/>
      <dgm:t>
        <a:bodyPr/>
        <a:lstStyle/>
        <a:p>
          <a:endParaRPr lang="en-GB"/>
        </a:p>
      </dgm:t>
    </dgm:pt>
  </dgm:ptLst>
  <dgm:cxnLst>
    <dgm:cxn modelId="{F16690AE-FBAC-634D-A0FC-7538F1C5ECE1}" type="presOf" srcId="{9C4E406F-7B38-4759-9850-C6376EC56571}" destId="{CD399804-8DC8-4DC0-953E-30AA4EDB67BD}" srcOrd="0" destOrd="0" presId="urn:microsoft.com/office/officeart/2005/8/layout/cycle3"/>
    <dgm:cxn modelId="{FF8BCF33-C2D4-7444-8F51-0AC5011166C5}" type="presOf" srcId="{186632E5-DD72-4CC7-BC64-53E591ADC2B0}" destId="{674BEFFB-3F03-4A4D-BDC3-229DB896AF86}" srcOrd="0" destOrd="0" presId="urn:microsoft.com/office/officeart/2005/8/layout/cycle3"/>
    <dgm:cxn modelId="{82469117-8634-4352-8584-1EBA6F4D14CA}" srcId="{A984E719-55A3-424E-8D41-CB85FCB5689F}" destId="{D056F902-4129-453B-8258-44950AE29038}" srcOrd="9" destOrd="0" parTransId="{F6372C60-FEC9-4DAA-A056-3C094332D20F}" sibTransId="{38C67E4F-7C8C-4BBE-9E69-9AAA263EE2BD}"/>
    <dgm:cxn modelId="{442A7464-B626-4266-9BB8-EA75A86B35CB}" srcId="{A984E719-55A3-424E-8D41-CB85FCB5689F}" destId="{2D9CCBD2-7BFB-402A-85C5-E06C80EF2BE0}" srcOrd="10" destOrd="0" parTransId="{E727277A-A81C-44BD-BF3C-50AE0D7E00AD}" sibTransId="{707D6D3A-1F71-4354-856F-EBBB5D9F78C1}"/>
    <dgm:cxn modelId="{3DE88BBE-A1AB-4286-A09A-E9539C8C9362}" srcId="{A984E719-55A3-424E-8D41-CB85FCB5689F}" destId="{568DB587-F149-4E62-93EB-F9F8B92A16B4}" srcOrd="8" destOrd="0" parTransId="{EEF27741-9573-4576-A14C-36B8154D4912}" sibTransId="{29534847-165C-48C3-9DB8-3B3987FBBEF2}"/>
    <dgm:cxn modelId="{51233413-B15D-104E-AB48-B283B2121C94}" type="presOf" srcId="{F4DFDB88-9623-4261-86B4-3FBB8C61D918}" destId="{E81723EF-422B-489F-B5BB-66CBB0342C01}" srcOrd="0" destOrd="0" presId="urn:microsoft.com/office/officeart/2005/8/layout/cycle3"/>
    <dgm:cxn modelId="{5A5FC693-8E45-C74B-9118-A69D556F8E49}" type="presOf" srcId="{2123900C-098B-4CCB-A436-55C2EEA3FC23}" destId="{5D17EECF-B769-4F3B-AD48-DAF3C5BBBCE4}" srcOrd="0" destOrd="0" presId="urn:microsoft.com/office/officeart/2005/8/layout/cycle3"/>
    <dgm:cxn modelId="{E3DED87F-D071-1E4F-966A-09E014934C64}" type="presOf" srcId="{D056F902-4129-453B-8258-44950AE29038}" destId="{73E8287F-D324-4DD8-ABC6-0CAFE9E1696B}" srcOrd="0" destOrd="0" presId="urn:microsoft.com/office/officeart/2005/8/layout/cycle3"/>
    <dgm:cxn modelId="{7F3A1CA9-C428-4381-93F9-DBEFFEBB0705}" srcId="{A984E719-55A3-424E-8D41-CB85FCB5689F}" destId="{9C4E406F-7B38-4759-9850-C6376EC56571}" srcOrd="0" destOrd="0" parTransId="{F0265BCF-F3AB-48EA-A5D9-4A03F442EE63}" sibTransId="{08500DE5-8939-4810-B43C-F6E3E1F16CA7}"/>
    <dgm:cxn modelId="{31529F63-AA1F-C847-B707-310204DBA1E6}" type="presOf" srcId="{08500DE5-8939-4810-B43C-F6E3E1F16CA7}" destId="{95CC4A4E-8B90-4123-8980-102BBC69648D}" srcOrd="0" destOrd="0" presId="urn:microsoft.com/office/officeart/2005/8/layout/cycle3"/>
    <dgm:cxn modelId="{12B1AA0A-CF67-4747-83BF-CDC32580BB2D}" srcId="{A984E719-55A3-424E-8D41-CB85FCB5689F}" destId="{BE9BA589-1B6B-4672-AD51-298334ABD2BC}" srcOrd="7" destOrd="0" parTransId="{FAFBEB51-989C-4227-9DDB-9C017074F91C}" sibTransId="{8E6E901F-79A1-40CD-9A86-9ECB21BE3757}"/>
    <dgm:cxn modelId="{3D945BE2-A90B-40BD-AC60-BC12E92D61BC}" srcId="{A984E719-55A3-424E-8D41-CB85FCB5689F}" destId="{FCE5BD58-6DAE-4A4B-89D5-9130919B1C5E}" srcOrd="4" destOrd="0" parTransId="{13207446-1492-44B5-952D-C16034C43FEF}" sibTransId="{963483B5-ED20-43C1-B4A9-29674E465EF7}"/>
    <dgm:cxn modelId="{3E7E7D86-8B9F-8241-9FFE-8BADC4B471C2}" type="presOf" srcId="{568DB587-F149-4E62-93EB-F9F8B92A16B4}" destId="{E46B6C18-4FBA-4518-A111-74BD9CD95F9C}" srcOrd="0" destOrd="0" presId="urn:microsoft.com/office/officeart/2005/8/layout/cycle3"/>
    <dgm:cxn modelId="{C9D0C8D1-F29F-452E-8E33-5E771140277D}" srcId="{A984E719-55A3-424E-8D41-CB85FCB5689F}" destId="{F4DFDB88-9623-4261-86B4-3FBB8C61D918}" srcOrd="3" destOrd="0" parTransId="{F27D8EC2-2721-4E52-B716-4D893B4E2112}" sibTransId="{0FD3E8FF-945A-4E18-9454-69E615C7DD02}"/>
    <dgm:cxn modelId="{C871EE3E-8A11-4BE4-B809-76015BF7D9DD}" srcId="{A984E719-55A3-424E-8D41-CB85FCB5689F}" destId="{E2078B4C-3DBD-404C-A2ED-424D25DF028D}" srcOrd="5" destOrd="0" parTransId="{513B967B-EA48-4177-BA40-5D50D75ED2F3}" sibTransId="{3DE46C1E-F53B-4A5F-AF75-D4B19974A142}"/>
    <dgm:cxn modelId="{5DBD8F05-3B68-43FA-B3F7-1DE76C86FC44}" srcId="{A984E719-55A3-424E-8D41-CB85FCB5689F}" destId="{186632E5-DD72-4CC7-BC64-53E591ADC2B0}" srcOrd="1" destOrd="0" parTransId="{A82D25F6-35FC-46FA-816A-BDC459139543}" sibTransId="{A0E3AC56-F723-4299-BF2D-6AE884F508C6}"/>
    <dgm:cxn modelId="{01FD0096-3503-E64F-9F00-83C87AE5C0E7}" type="presOf" srcId="{0882A30D-4EDC-46EE-AA5C-DA1593CF5170}" destId="{D42615A0-5055-4FA6-963A-3072868626B6}" srcOrd="0" destOrd="0" presId="urn:microsoft.com/office/officeart/2005/8/layout/cycle3"/>
    <dgm:cxn modelId="{5CB7109E-8AF3-D744-BAEF-0401E4CAF3C8}" type="presOf" srcId="{A984E719-55A3-424E-8D41-CB85FCB5689F}" destId="{2F3BA4BD-18B8-409A-9C81-3D90956000C3}" srcOrd="0" destOrd="0" presId="urn:microsoft.com/office/officeart/2005/8/layout/cycle3"/>
    <dgm:cxn modelId="{BD8B7CA6-C77D-AF42-B32A-866022E5B0FA}" type="presOf" srcId="{BE9BA589-1B6B-4672-AD51-298334ABD2BC}" destId="{7015552B-C9D0-459E-A5A7-C8414A6F2232}" srcOrd="0" destOrd="0" presId="urn:microsoft.com/office/officeart/2005/8/layout/cycle3"/>
    <dgm:cxn modelId="{DA2D71ED-FDD7-44B2-95FD-C078EC921CDB}" srcId="{A984E719-55A3-424E-8D41-CB85FCB5689F}" destId="{2123900C-098B-4CCB-A436-55C2EEA3FC23}" srcOrd="6" destOrd="0" parTransId="{CB3336BB-3EF9-495B-B792-98C3474DA757}" sibTransId="{B462AC09-2B7B-47EE-AB1B-33819A71B9AA}"/>
    <dgm:cxn modelId="{7308BB35-3D15-8049-B5FF-8E3E42FA34ED}" type="presOf" srcId="{E2078B4C-3DBD-404C-A2ED-424D25DF028D}" destId="{41957BB6-8913-42CA-B0D5-0405849B33DB}" srcOrd="0" destOrd="0" presId="urn:microsoft.com/office/officeart/2005/8/layout/cycle3"/>
    <dgm:cxn modelId="{64E058A3-BB2A-3643-93D5-58BE43E1455C}" type="presOf" srcId="{FCE5BD58-6DAE-4A4B-89D5-9130919B1C5E}" destId="{22EC2044-DBAA-46AB-ABD3-91266E98BD7D}" srcOrd="0" destOrd="0" presId="urn:microsoft.com/office/officeart/2005/8/layout/cycle3"/>
    <dgm:cxn modelId="{A64FFC8B-855F-4E54-B7C7-0A18017EA75B}" srcId="{A984E719-55A3-424E-8D41-CB85FCB5689F}" destId="{0882A30D-4EDC-46EE-AA5C-DA1593CF5170}" srcOrd="2" destOrd="0" parTransId="{0D3327C9-55AF-4BB1-99F4-695E9B8E2013}" sibTransId="{CA907C9B-0E34-4648-9D5A-BD73F4413A25}"/>
    <dgm:cxn modelId="{5CB646E9-9071-994A-A52A-ECB76C374409}" type="presOf" srcId="{2D9CCBD2-7BFB-402A-85C5-E06C80EF2BE0}" destId="{D04B4F19-B54C-4DC1-BE87-275E6DC85456}" srcOrd="0" destOrd="0" presId="urn:microsoft.com/office/officeart/2005/8/layout/cycle3"/>
    <dgm:cxn modelId="{554A643A-FBB0-784A-B5EC-46378C8FC266}" type="presParOf" srcId="{2F3BA4BD-18B8-409A-9C81-3D90956000C3}" destId="{3970077A-F973-4E32-AF5C-020F3D7C97E7}" srcOrd="0" destOrd="0" presId="urn:microsoft.com/office/officeart/2005/8/layout/cycle3"/>
    <dgm:cxn modelId="{E54A9812-DA19-6D40-B0A1-61A3CBBEE35A}" type="presParOf" srcId="{3970077A-F973-4E32-AF5C-020F3D7C97E7}" destId="{CD399804-8DC8-4DC0-953E-30AA4EDB67BD}" srcOrd="0" destOrd="0" presId="urn:microsoft.com/office/officeart/2005/8/layout/cycle3"/>
    <dgm:cxn modelId="{46B2BF4A-6FEC-924F-BDF7-CC1518F69C50}" type="presParOf" srcId="{3970077A-F973-4E32-AF5C-020F3D7C97E7}" destId="{95CC4A4E-8B90-4123-8980-102BBC69648D}" srcOrd="1" destOrd="0" presId="urn:microsoft.com/office/officeart/2005/8/layout/cycle3"/>
    <dgm:cxn modelId="{0021DF1E-7B13-1D45-B8AD-D4C9D9FB8506}" type="presParOf" srcId="{3970077A-F973-4E32-AF5C-020F3D7C97E7}" destId="{674BEFFB-3F03-4A4D-BDC3-229DB896AF86}" srcOrd="2" destOrd="0" presId="urn:microsoft.com/office/officeart/2005/8/layout/cycle3"/>
    <dgm:cxn modelId="{DF859829-3636-AD4C-BB44-9E84BD1B8405}" type="presParOf" srcId="{3970077A-F973-4E32-AF5C-020F3D7C97E7}" destId="{D42615A0-5055-4FA6-963A-3072868626B6}" srcOrd="3" destOrd="0" presId="urn:microsoft.com/office/officeart/2005/8/layout/cycle3"/>
    <dgm:cxn modelId="{88978EA1-5586-6646-9109-7DAF70638034}" type="presParOf" srcId="{3970077A-F973-4E32-AF5C-020F3D7C97E7}" destId="{E81723EF-422B-489F-B5BB-66CBB0342C01}" srcOrd="4" destOrd="0" presId="urn:microsoft.com/office/officeart/2005/8/layout/cycle3"/>
    <dgm:cxn modelId="{9EB2BFD3-9D02-2A4A-95A7-78DB28EE0FD4}" type="presParOf" srcId="{3970077A-F973-4E32-AF5C-020F3D7C97E7}" destId="{22EC2044-DBAA-46AB-ABD3-91266E98BD7D}" srcOrd="5" destOrd="0" presId="urn:microsoft.com/office/officeart/2005/8/layout/cycle3"/>
    <dgm:cxn modelId="{B51A99A7-27B0-3041-A8FD-4694E4D5458A}" type="presParOf" srcId="{3970077A-F973-4E32-AF5C-020F3D7C97E7}" destId="{41957BB6-8913-42CA-B0D5-0405849B33DB}" srcOrd="6" destOrd="0" presId="urn:microsoft.com/office/officeart/2005/8/layout/cycle3"/>
    <dgm:cxn modelId="{E78DAB9C-7DB4-1A44-800D-C04265AF9101}" type="presParOf" srcId="{3970077A-F973-4E32-AF5C-020F3D7C97E7}" destId="{5D17EECF-B769-4F3B-AD48-DAF3C5BBBCE4}" srcOrd="7" destOrd="0" presId="urn:microsoft.com/office/officeart/2005/8/layout/cycle3"/>
    <dgm:cxn modelId="{2556DF74-CEBC-8544-B6C9-5FA2797295C0}" type="presParOf" srcId="{3970077A-F973-4E32-AF5C-020F3D7C97E7}" destId="{7015552B-C9D0-459E-A5A7-C8414A6F2232}" srcOrd="8" destOrd="0" presId="urn:microsoft.com/office/officeart/2005/8/layout/cycle3"/>
    <dgm:cxn modelId="{C688E045-6EE6-414A-8382-7D0A45904F59}" type="presParOf" srcId="{3970077A-F973-4E32-AF5C-020F3D7C97E7}" destId="{E46B6C18-4FBA-4518-A111-74BD9CD95F9C}" srcOrd="9" destOrd="0" presId="urn:microsoft.com/office/officeart/2005/8/layout/cycle3"/>
    <dgm:cxn modelId="{6C4088F3-7393-FC47-9AF2-E21C28E4D6AF}" type="presParOf" srcId="{3970077A-F973-4E32-AF5C-020F3D7C97E7}" destId="{73E8287F-D324-4DD8-ABC6-0CAFE9E1696B}" srcOrd="10" destOrd="0" presId="urn:microsoft.com/office/officeart/2005/8/layout/cycle3"/>
    <dgm:cxn modelId="{CE500BE6-BC50-4C46-8C5D-E434CCBF2666}" type="presParOf" srcId="{3970077A-F973-4E32-AF5C-020F3D7C97E7}" destId="{D04B4F19-B54C-4DC1-BE87-275E6DC85456}" srcOrd="11"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CC4A4E-8B90-4123-8980-102BBC69648D}">
      <dsp:nvSpPr>
        <dsp:cNvPr id="0" name=""/>
        <dsp:cNvSpPr/>
      </dsp:nvSpPr>
      <dsp:spPr>
        <a:xfrm>
          <a:off x="1350779" y="-370710"/>
          <a:ext cx="5467421" cy="5467421"/>
        </a:xfrm>
        <a:prstGeom prst="circularArrow">
          <a:avLst>
            <a:gd name="adj1" fmla="val 5544"/>
            <a:gd name="adj2" fmla="val 330680"/>
            <a:gd name="adj3" fmla="val 13776265"/>
            <a:gd name="adj4" fmla="val 17385757"/>
            <a:gd name="adj5" fmla="val 5757"/>
          </a:avLst>
        </a:prstGeom>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9525" cap="flat" cmpd="sng" algn="ctr">
          <a:solidFill>
            <a:schemeClr val="accent1">
              <a:shade val="95000"/>
              <a:satMod val="105000"/>
            </a:schemeClr>
          </a:solidFill>
          <a:prstDash val="solid"/>
        </a:ln>
        <a:effectLst>
          <a:outerShdw blurRad="40000" dist="20000" dir="5400000" rotWithShape="0">
            <a:srgbClr val="000000">
              <a:alpha val="38000"/>
            </a:srgbClr>
          </a:outerShdw>
        </a:effectLst>
      </dsp:spPr>
      <dsp:style>
        <a:lnRef idx="1">
          <a:schemeClr val="accent1"/>
        </a:lnRef>
        <a:fillRef idx="2">
          <a:schemeClr val="accent1"/>
        </a:fillRef>
        <a:effectRef idx="1">
          <a:schemeClr val="accent1"/>
        </a:effectRef>
        <a:fontRef idx="minor">
          <a:schemeClr val="dk1"/>
        </a:fontRef>
      </dsp:style>
    </dsp:sp>
    <dsp:sp modelId="{CD399804-8DC8-4DC0-953E-30AA4EDB67BD}">
      <dsp:nvSpPr>
        <dsp:cNvPr id="0" name=""/>
        <dsp:cNvSpPr/>
      </dsp:nvSpPr>
      <dsp:spPr>
        <a:xfrm>
          <a:off x="2804581" y="23406"/>
          <a:ext cx="2559816" cy="560249"/>
        </a:xfrm>
        <a:prstGeom prst="roundRect">
          <a:avLst/>
        </a:prstGeom>
        <a:gradFill rotWithShape="1">
          <a:gsLst>
            <a:gs pos="0">
              <a:schemeClr val="accent2">
                <a:tint val="50000"/>
                <a:satMod val="300000"/>
              </a:schemeClr>
            </a:gs>
            <a:gs pos="35000">
              <a:schemeClr val="accent2">
                <a:tint val="37000"/>
                <a:satMod val="300000"/>
              </a:schemeClr>
            </a:gs>
            <a:gs pos="100000">
              <a:schemeClr val="accent2">
                <a:tint val="15000"/>
                <a:satMod val="350000"/>
              </a:schemeClr>
            </a:gs>
          </a:gsLst>
          <a:lin ang="16200000" scaled="1"/>
        </a:grad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accent2"/>
        </a:lnRef>
        <a:fillRef idx="2">
          <a:schemeClr val="accent2"/>
        </a:fillRef>
        <a:effectRef idx="1">
          <a:schemeClr val="accent2"/>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de-DE" sz="2400" kern="1200" dirty="0" smtClean="0"/>
            <a:t>1. Assessment</a:t>
          </a:r>
          <a:endParaRPr lang="en-GB" sz="2400" kern="1200" dirty="0"/>
        </a:p>
      </dsp:txBody>
      <dsp:txXfrm>
        <a:off x="2831930" y="50755"/>
        <a:ext cx="2505118" cy="505551"/>
      </dsp:txXfrm>
    </dsp:sp>
    <dsp:sp modelId="{674BEFFB-3F03-4A4D-BDC3-229DB896AF86}">
      <dsp:nvSpPr>
        <dsp:cNvPr id="0" name=""/>
        <dsp:cNvSpPr/>
      </dsp:nvSpPr>
      <dsp:spPr>
        <a:xfrm>
          <a:off x="4571551" y="605411"/>
          <a:ext cx="1872967" cy="678969"/>
        </a:xfrm>
        <a:prstGeom prst="roundRect">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accent6"/>
        </a:lnRef>
        <a:fillRef idx="2">
          <a:schemeClr val="accent6"/>
        </a:fillRef>
        <a:effectRef idx="1">
          <a:schemeClr val="accent6"/>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de-DE" sz="2400" kern="1200" dirty="0" smtClean="0"/>
            <a:t>2. Co-</a:t>
          </a:r>
          <a:r>
            <a:rPr lang="de-DE" sz="2400" kern="1200" dirty="0" err="1" smtClean="0"/>
            <a:t>benefits</a:t>
          </a:r>
          <a:endParaRPr lang="en-GB" sz="2400" kern="1200" dirty="0"/>
        </a:p>
      </dsp:txBody>
      <dsp:txXfrm>
        <a:off x="4604696" y="638556"/>
        <a:ext cx="1806677" cy="612679"/>
      </dsp:txXfrm>
    </dsp:sp>
    <dsp:sp modelId="{D42615A0-5055-4FA6-963A-3072868626B6}">
      <dsp:nvSpPr>
        <dsp:cNvPr id="0" name=""/>
        <dsp:cNvSpPr/>
      </dsp:nvSpPr>
      <dsp:spPr>
        <a:xfrm>
          <a:off x="5427011" y="1720170"/>
          <a:ext cx="1845596" cy="653500"/>
        </a:xfrm>
        <a:prstGeom prst="roundRect">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accent6"/>
        </a:lnRef>
        <a:fillRef idx="2">
          <a:schemeClr val="accent6"/>
        </a:fillRef>
        <a:effectRef idx="1">
          <a:schemeClr val="accent6"/>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de-DE" sz="2400" kern="1200" dirty="0" smtClean="0"/>
            <a:t>3. Trade-offs</a:t>
          </a:r>
          <a:endParaRPr lang="en-GB" sz="2400" kern="1200" dirty="0"/>
        </a:p>
      </dsp:txBody>
      <dsp:txXfrm>
        <a:off x="5458912" y="1752071"/>
        <a:ext cx="1781794" cy="589698"/>
      </dsp:txXfrm>
    </dsp:sp>
    <dsp:sp modelId="{E81723EF-422B-489F-B5BB-66CBB0342C01}">
      <dsp:nvSpPr>
        <dsp:cNvPr id="0" name=""/>
        <dsp:cNvSpPr/>
      </dsp:nvSpPr>
      <dsp:spPr>
        <a:xfrm>
          <a:off x="5705927" y="2680577"/>
          <a:ext cx="1303434" cy="675077"/>
        </a:xfrm>
        <a:prstGeom prst="roundRect">
          <a:avLst/>
        </a:prstGeom>
        <a:gradFill rotWithShape="1">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a:ln w="9525" cap="flat" cmpd="sng" algn="ctr">
          <a:solidFill>
            <a:schemeClr val="accent5">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accent5"/>
        </a:lnRef>
        <a:fillRef idx="2">
          <a:schemeClr val="accent5"/>
        </a:fillRef>
        <a:effectRef idx="1">
          <a:schemeClr val="accent5"/>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de-DE" sz="2400" kern="1200" dirty="0" smtClean="0"/>
            <a:t>4. Goals</a:t>
          </a:r>
          <a:endParaRPr lang="en-GB" sz="2400" kern="1200" dirty="0"/>
        </a:p>
      </dsp:txBody>
      <dsp:txXfrm>
        <a:off x="5738882" y="2713532"/>
        <a:ext cx="1237524" cy="609167"/>
      </dsp:txXfrm>
    </dsp:sp>
    <dsp:sp modelId="{22EC2044-DBAA-46AB-ABD3-91266E98BD7D}">
      <dsp:nvSpPr>
        <dsp:cNvPr id="0" name=""/>
        <dsp:cNvSpPr/>
      </dsp:nvSpPr>
      <dsp:spPr>
        <a:xfrm>
          <a:off x="4467561" y="3770944"/>
          <a:ext cx="3155073" cy="595351"/>
        </a:xfrm>
        <a:prstGeom prst="roundRect">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accent4"/>
        </a:lnRef>
        <a:fillRef idx="2">
          <a:schemeClr val="accent4"/>
        </a:fillRef>
        <a:effectRef idx="1">
          <a:schemeClr val="accent4"/>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de-DE" sz="2400" kern="1200" dirty="0" smtClean="0"/>
            <a:t>5. </a:t>
          </a:r>
          <a:r>
            <a:rPr lang="de-DE" sz="2400" kern="1200" dirty="0" err="1" smtClean="0"/>
            <a:t>Responsibilities</a:t>
          </a:r>
          <a:endParaRPr lang="en-GB" sz="2400" kern="1200" dirty="0"/>
        </a:p>
      </dsp:txBody>
      <dsp:txXfrm>
        <a:off x="4496624" y="3800007"/>
        <a:ext cx="3096947" cy="537225"/>
      </dsp:txXfrm>
    </dsp:sp>
    <dsp:sp modelId="{41957BB6-8913-42CA-B0D5-0405849B33DB}">
      <dsp:nvSpPr>
        <dsp:cNvPr id="0" name=""/>
        <dsp:cNvSpPr/>
      </dsp:nvSpPr>
      <dsp:spPr>
        <a:xfrm>
          <a:off x="3384794" y="4627161"/>
          <a:ext cx="2555669" cy="592448"/>
        </a:xfrm>
        <a:prstGeom prst="roundRect">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accent4"/>
        </a:lnRef>
        <a:fillRef idx="2">
          <a:schemeClr val="accent4"/>
        </a:fillRef>
        <a:effectRef idx="1">
          <a:schemeClr val="accent4"/>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de-DE" sz="2400" kern="1200" dirty="0" smtClean="0"/>
            <a:t>6. </a:t>
          </a:r>
          <a:r>
            <a:rPr lang="de-DE" sz="2400" kern="1200" dirty="0" err="1" smtClean="0"/>
            <a:t>Coordination</a:t>
          </a:r>
          <a:endParaRPr lang="en-GB" sz="2400" kern="1200" dirty="0"/>
        </a:p>
      </dsp:txBody>
      <dsp:txXfrm>
        <a:off x="3413715" y="4656082"/>
        <a:ext cx="2497827" cy="534606"/>
      </dsp:txXfrm>
    </dsp:sp>
    <dsp:sp modelId="{5D17EECF-B769-4F3B-AD48-DAF3C5BBBCE4}">
      <dsp:nvSpPr>
        <dsp:cNvPr id="0" name=""/>
        <dsp:cNvSpPr/>
      </dsp:nvSpPr>
      <dsp:spPr>
        <a:xfrm>
          <a:off x="1115924" y="4172601"/>
          <a:ext cx="2650674" cy="785255"/>
        </a:xfrm>
        <a:prstGeom prst="roundRect">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accent4"/>
        </a:lnRef>
        <a:fillRef idx="2">
          <a:schemeClr val="accent4"/>
        </a:fillRef>
        <a:effectRef idx="1">
          <a:schemeClr val="accent4"/>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de-DE" sz="2400" kern="1200" dirty="0" smtClean="0"/>
            <a:t>7. </a:t>
          </a:r>
          <a:r>
            <a:rPr lang="de-DE" sz="2400" kern="1200" dirty="0" err="1" smtClean="0"/>
            <a:t>Participation</a:t>
          </a:r>
          <a:endParaRPr lang="en-GB" sz="2400" kern="1200" dirty="0"/>
        </a:p>
      </dsp:txBody>
      <dsp:txXfrm>
        <a:off x="1154257" y="4210934"/>
        <a:ext cx="2574008" cy="708589"/>
      </dsp:txXfrm>
    </dsp:sp>
    <dsp:sp modelId="{7015552B-C9D0-459E-A5A7-C8414A6F2232}">
      <dsp:nvSpPr>
        <dsp:cNvPr id="0" name=""/>
        <dsp:cNvSpPr/>
      </dsp:nvSpPr>
      <dsp:spPr>
        <a:xfrm>
          <a:off x="926983" y="3027661"/>
          <a:ext cx="1432446" cy="592448"/>
        </a:xfrm>
        <a:prstGeom prst="roundRect">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de-DE" sz="2400" kern="1200" dirty="0" smtClean="0"/>
            <a:t>8. Supply</a:t>
          </a:r>
          <a:endParaRPr lang="en-GB" sz="2400" kern="1200" dirty="0"/>
        </a:p>
      </dsp:txBody>
      <dsp:txXfrm>
        <a:off x="955904" y="3056582"/>
        <a:ext cx="1374604" cy="534606"/>
      </dsp:txXfrm>
    </dsp:sp>
    <dsp:sp modelId="{E46B6C18-4FBA-4518-A111-74BD9CD95F9C}">
      <dsp:nvSpPr>
        <dsp:cNvPr id="0" name=""/>
        <dsp:cNvSpPr/>
      </dsp:nvSpPr>
      <dsp:spPr>
        <a:xfrm>
          <a:off x="865110" y="1914753"/>
          <a:ext cx="1556149" cy="592448"/>
        </a:xfrm>
        <a:prstGeom prst="roundRect">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de-DE" sz="2400" kern="1200" dirty="0" smtClean="0"/>
            <a:t>9. Demand</a:t>
          </a:r>
          <a:endParaRPr lang="en-GB" sz="2400" kern="1200" dirty="0"/>
        </a:p>
      </dsp:txBody>
      <dsp:txXfrm>
        <a:off x="894031" y="1943674"/>
        <a:ext cx="1498307" cy="534606"/>
      </dsp:txXfrm>
    </dsp:sp>
    <dsp:sp modelId="{73E8287F-D324-4DD8-ABC6-0CAFE9E1696B}">
      <dsp:nvSpPr>
        <dsp:cNvPr id="0" name=""/>
        <dsp:cNvSpPr/>
      </dsp:nvSpPr>
      <dsp:spPr>
        <a:xfrm>
          <a:off x="1226888" y="837850"/>
          <a:ext cx="1749121" cy="520466"/>
        </a:xfrm>
        <a:prstGeom prst="roundRect">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de-DE" sz="2400" kern="1200" dirty="0" smtClean="0"/>
            <a:t>10. </a:t>
          </a:r>
          <a:r>
            <a:rPr lang="de-DE" sz="2400" kern="1200" dirty="0" err="1" smtClean="0"/>
            <a:t>Markets</a:t>
          </a:r>
          <a:endParaRPr lang="en-GB" sz="2400" kern="1200" dirty="0"/>
        </a:p>
      </dsp:txBody>
      <dsp:txXfrm>
        <a:off x="1252295" y="863257"/>
        <a:ext cx="1698307" cy="469652"/>
      </dsp:txXfrm>
    </dsp:sp>
    <dsp:sp modelId="{D04B4F19-B54C-4DC1-BE87-275E6DC85456}">
      <dsp:nvSpPr>
        <dsp:cNvPr id="0" name=""/>
        <dsp:cNvSpPr/>
      </dsp:nvSpPr>
      <dsp:spPr>
        <a:xfrm>
          <a:off x="3094913" y="1864288"/>
          <a:ext cx="2007441" cy="1750383"/>
        </a:xfrm>
        <a:prstGeom prst="roundRect">
          <a:avLst/>
        </a:prstGeom>
        <a:gradFill flip="none" rotWithShape="1">
          <a:gsLst>
            <a:gs pos="0">
              <a:srgbClr val="FFEFD1"/>
            </a:gs>
            <a:gs pos="64999">
              <a:srgbClr val="F0EBD5"/>
            </a:gs>
            <a:gs pos="100000">
              <a:srgbClr val="D1C39F"/>
            </a:gs>
          </a:gsLst>
          <a:lin ang="2700000" scaled="1"/>
          <a:tileRect/>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de-DE" sz="2400" kern="1200" dirty="0" smtClean="0"/>
            <a:t>11. Monitoring &amp; Evaluation</a:t>
          </a:r>
          <a:endParaRPr lang="en-GB" sz="2400" kern="1200" dirty="0"/>
        </a:p>
      </dsp:txBody>
      <dsp:txXfrm>
        <a:off x="3180360" y="1949735"/>
        <a:ext cx="1836547" cy="1579489"/>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2881313" cy="493713"/>
          </a:xfrm>
          <a:prstGeom prst="rect">
            <a:avLst/>
          </a:prstGeom>
          <a:noFill/>
          <a:ln w="9525">
            <a:noFill/>
            <a:miter lim="800000"/>
            <a:headEnd/>
            <a:tailEnd/>
          </a:ln>
          <a:effectLst/>
        </p:spPr>
        <p:txBody>
          <a:bodyPr vert="horz" wrap="none" lIns="90436" tIns="45218" rIns="90436" bIns="45218" numCol="1" anchor="t" anchorCtr="0" compatLnSpc="1">
            <a:prstTxWarp prst="textNoShape">
              <a:avLst/>
            </a:prstTxWarp>
          </a:bodyPr>
          <a:lstStyle>
            <a:lvl1pPr defTabSz="904521" eaLnBrk="1" hangingPunct="1">
              <a:defRPr sz="1100">
                <a:solidFill>
                  <a:srgbClr val="00245B"/>
                </a:solidFill>
                <a:latin typeface="Verdana" pitchFamily="34" charset="0"/>
                <a:ea typeface="+mn-ea"/>
                <a:cs typeface="+mn-cs"/>
              </a:defRPr>
            </a:lvl1pPr>
          </a:lstStyle>
          <a:p>
            <a:pPr>
              <a:defRPr/>
            </a:pPr>
            <a:endParaRPr lang="de-DE"/>
          </a:p>
        </p:txBody>
      </p:sp>
      <p:sp>
        <p:nvSpPr>
          <p:cNvPr id="50179" name="Rectangle 3"/>
          <p:cNvSpPr>
            <a:spLocks noGrp="1" noChangeArrowheads="1"/>
          </p:cNvSpPr>
          <p:nvPr>
            <p:ph type="dt" sz="quarter" idx="1"/>
          </p:nvPr>
        </p:nvSpPr>
        <p:spPr bwMode="auto">
          <a:xfrm>
            <a:off x="3767138" y="0"/>
            <a:ext cx="2881312" cy="493713"/>
          </a:xfrm>
          <a:prstGeom prst="rect">
            <a:avLst/>
          </a:prstGeom>
          <a:noFill/>
          <a:ln w="9525">
            <a:noFill/>
            <a:miter lim="800000"/>
            <a:headEnd/>
            <a:tailEnd/>
          </a:ln>
          <a:effectLst/>
        </p:spPr>
        <p:txBody>
          <a:bodyPr vert="horz" wrap="none" lIns="90436" tIns="45218" rIns="90436" bIns="45218" numCol="1" anchor="t" anchorCtr="0" compatLnSpc="1">
            <a:prstTxWarp prst="textNoShape">
              <a:avLst/>
            </a:prstTxWarp>
          </a:bodyPr>
          <a:lstStyle>
            <a:lvl1pPr algn="r" defTabSz="904521" eaLnBrk="1" hangingPunct="1">
              <a:defRPr sz="1100">
                <a:solidFill>
                  <a:srgbClr val="00245B"/>
                </a:solidFill>
                <a:latin typeface="Verdana" pitchFamily="34" charset="0"/>
                <a:ea typeface="+mn-ea"/>
                <a:cs typeface="+mn-cs"/>
              </a:defRPr>
            </a:lvl1pPr>
          </a:lstStyle>
          <a:p>
            <a:pPr>
              <a:defRPr/>
            </a:pPr>
            <a:endParaRPr lang="de-DE"/>
          </a:p>
        </p:txBody>
      </p:sp>
      <p:sp>
        <p:nvSpPr>
          <p:cNvPr id="50180" name="Rectangle 4"/>
          <p:cNvSpPr>
            <a:spLocks noGrp="1" noChangeArrowheads="1"/>
          </p:cNvSpPr>
          <p:nvPr>
            <p:ph type="ftr" sz="quarter" idx="2"/>
          </p:nvPr>
        </p:nvSpPr>
        <p:spPr bwMode="auto">
          <a:xfrm>
            <a:off x="0" y="9402763"/>
            <a:ext cx="2881313" cy="493712"/>
          </a:xfrm>
          <a:prstGeom prst="rect">
            <a:avLst/>
          </a:prstGeom>
          <a:noFill/>
          <a:ln w="9525">
            <a:noFill/>
            <a:miter lim="800000"/>
            <a:headEnd/>
            <a:tailEnd/>
          </a:ln>
          <a:effectLst/>
        </p:spPr>
        <p:txBody>
          <a:bodyPr vert="horz" wrap="none" lIns="90436" tIns="45218" rIns="90436" bIns="45218" numCol="1" anchor="b" anchorCtr="0" compatLnSpc="1">
            <a:prstTxWarp prst="textNoShape">
              <a:avLst/>
            </a:prstTxWarp>
          </a:bodyPr>
          <a:lstStyle>
            <a:lvl1pPr defTabSz="904521" eaLnBrk="1" hangingPunct="1">
              <a:defRPr sz="1100">
                <a:solidFill>
                  <a:srgbClr val="00245B"/>
                </a:solidFill>
                <a:latin typeface="Verdana" pitchFamily="34" charset="0"/>
                <a:ea typeface="+mn-ea"/>
                <a:cs typeface="+mn-cs"/>
              </a:defRPr>
            </a:lvl1pPr>
          </a:lstStyle>
          <a:p>
            <a:pPr>
              <a:defRPr/>
            </a:pPr>
            <a:endParaRPr lang="de-DE"/>
          </a:p>
        </p:txBody>
      </p:sp>
      <p:sp>
        <p:nvSpPr>
          <p:cNvPr id="50181" name="Rectangle 5"/>
          <p:cNvSpPr>
            <a:spLocks noGrp="1" noChangeArrowheads="1"/>
          </p:cNvSpPr>
          <p:nvPr>
            <p:ph type="sldNum" sz="quarter" idx="3"/>
          </p:nvPr>
        </p:nvSpPr>
        <p:spPr bwMode="auto">
          <a:xfrm>
            <a:off x="3767138" y="9402763"/>
            <a:ext cx="2881312" cy="493712"/>
          </a:xfrm>
          <a:prstGeom prst="rect">
            <a:avLst/>
          </a:prstGeom>
          <a:noFill/>
          <a:ln w="9525">
            <a:noFill/>
            <a:miter lim="800000"/>
            <a:headEnd/>
            <a:tailEnd/>
          </a:ln>
          <a:effectLst/>
        </p:spPr>
        <p:txBody>
          <a:bodyPr vert="horz" wrap="none" lIns="90436" tIns="45218" rIns="90436" bIns="45218" numCol="1" anchor="b" anchorCtr="0" compatLnSpc="1">
            <a:prstTxWarp prst="textNoShape">
              <a:avLst/>
            </a:prstTxWarp>
          </a:bodyPr>
          <a:lstStyle>
            <a:lvl1pPr algn="r" defTabSz="903288" eaLnBrk="1" hangingPunct="1">
              <a:defRPr sz="1100" smtClean="0">
                <a:solidFill>
                  <a:srgbClr val="00245B"/>
                </a:solidFill>
              </a:defRPr>
            </a:lvl1pPr>
          </a:lstStyle>
          <a:p>
            <a:pPr>
              <a:defRPr/>
            </a:pPr>
            <a:fld id="{2E1C5372-DDB0-4F28-8E25-288E992E95CA}" type="slidenum">
              <a:rPr lang="de-DE" altLang="de-DE"/>
              <a:pPr>
                <a:defRPr/>
              </a:pPr>
              <a:t>‹Nr.›</a:t>
            </a:fld>
            <a:endParaRPr lang="de-DE" altLang="de-DE"/>
          </a:p>
        </p:txBody>
      </p:sp>
    </p:spTree>
    <p:extLst>
      <p:ext uri="{BB962C8B-B14F-4D97-AF65-F5344CB8AC3E}">
        <p14:creationId xmlns:p14="http://schemas.microsoft.com/office/powerpoint/2010/main" val="11984239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0" y="0"/>
            <a:ext cx="2881313" cy="493713"/>
          </a:xfrm>
          <a:prstGeom prst="rect">
            <a:avLst/>
          </a:prstGeom>
          <a:noFill/>
          <a:ln w="9525">
            <a:noFill/>
            <a:miter lim="800000"/>
            <a:headEnd/>
            <a:tailEnd/>
          </a:ln>
          <a:effectLst/>
        </p:spPr>
        <p:txBody>
          <a:bodyPr vert="horz" wrap="square" lIns="90436" tIns="45218" rIns="90436" bIns="45218" numCol="1" anchor="t" anchorCtr="0" compatLnSpc="1">
            <a:prstTxWarp prst="textNoShape">
              <a:avLst/>
            </a:prstTxWarp>
          </a:bodyPr>
          <a:lstStyle>
            <a:lvl1pPr defTabSz="904521" eaLnBrk="1" hangingPunct="1">
              <a:defRPr sz="1100">
                <a:latin typeface="Verdana" pitchFamily="34" charset="0"/>
                <a:ea typeface="+mn-ea"/>
                <a:cs typeface="+mn-cs"/>
              </a:defRPr>
            </a:lvl1pPr>
          </a:lstStyle>
          <a:p>
            <a:pPr>
              <a:defRPr/>
            </a:pPr>
            <a:endParaRPr lang="de-DE"/>
          </a:p>
        </p:txBody>
      </p:sp>
      <p:sp>
        <p:nvSpPr>
          <p:cNvPr id="34819" name="Rectangle 3"/>
          <p:cNvSpPr>
            <a:spLocks noGrp="1" noChangeArrowheads="1"/>
          </p:cNvSpPr>
          <p:nvPr>
            <p:ph type="dt" idx="1"/>
          </p:nvPr>
        </p:nvSpPr>
        <p:spPr bwMode="auto">
          <a:xfrm>
            <a:off x="3767138" y="0"/>
            <a:ext cx="2881312" cy="493713"/>
          </a:xfrm>
          <a:prstGeom prst="rect">
            <a:avLst/>
          </a:prstGeom>
          <a:noFill/>
          <a:ln w="9525">
            <a:noFill/>
            <a:miter lim="800000"/>
            <a:headEnd/>
            <a:tailEnd/>
          </a:ln>
          <a:effectLst/>
        </p:spPr>
        <p:txBody>
          <a:bodyPr vert="horz" wrap="square" lIns="90436" tIns="45218" rIns="90436" bIns="45218" numCol="1" anchor="t" anchorCtr="0" compatLnSpc="1">
            <a:prstTxWarp prst="textNoShape">
              <a:avLst/>
            </a:prstTxWarp>
          </a:bodyPr>
          <a:lstStyle>
            <a:lvl1pPr algn="r" defTabSz="904521" eaLnBrk="1" hangingPunct="1">
              <a:defRPr sz="1100">
                <a:latin typeface="Verdana" pitchFamily="34" charset="0"/>
                <a:ea typeface="+mn-ea"/>
                <a:cs typeface="+mn-cs"/>
              </a:defRPr>
            </a:lvl1pPr>
          </a:lstStyle>
          <a:p>
            <a:pPr>
              <a:defRPr/>
            </a:pPr>
            <a:endParaRPr lang="de-DE"/>
          </a:p>
        </p:txBody>
      </p:sp>
      <p:sp>
        <p:nvSpPr>
          <p:cNvPr id="14340" name="Rectangle 4"/>
          <p:cNvSpPr>
            <a:spLocks noGrp="1" noRot="1" noChangeAspect="1" noChangeArrowheads="1" noTextEdit="1"/>
          </p:cNvSpPr>
          <p:nvPr>
            <p:ph type="sldImg" idx="2"/>
          </p:nvPr>
        </p:nvSpPr>
        <p:spPr bwMode="auto">
          <a:xfrm>
            <a:off x="852488" y="742950"/>
            <a:ext cx="4945062" cy="37099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21" name="Rectangle 5"/>
          <p:cNvSpPr>
            <a:spLocks noGrp="1" noChangeArrowheads="1"/>
          </p:cNvSpPr>
          <p:nvPr>
            <p:ph type="body" sz="quarter" idx="3"/>
          </p:nvPr>
        </p:nvSpPr>
        <p:spPr bwMode="auto">
          <a:xfrm>
            <a:off x="885825" y="4700588"/>
            <a:ext cx="4876800" cy="4452937"/>
          </a:xfrm>
          <a:prstGeom prst="rect">
            <a:avLst/>
          </a:prstGeom>
          <a:noFill/>
          <a:ln w="9525">
            <a:noFill/>
            <a:miter lim="800000"/>
            <a:headEnd/>
            <a:tailEnd/>
          </a:ln>
          <a:effectLst/>
        </p:spPr>
        <p:txBody>
          <a:bodyPr vert="horz" wrap="square" lIns="90436" tIns="45218" rIns="90436" bIns="45218" numCol="1" anchor="t" anchorCtr="0" compatLnSpc="1">
            <a:prstTxWarp prst="textNoShape">
              <a:avLst/>
            </a:prstTxWarp>
          </a:bodyPr>
          <a:lstStyle/>
          <a:p>
            <a:pPr lvl="0"/>
            <a:r>
              <a:rPr lang="de-DE" altLang="de-DE" noProof="0" smtClean="0"/>
              <a:t>Klicken Sie, um die Formate des Vorlagentextes zu bearbeiten</a:t>
            </a:r>
          </a:p>
          <a:p>
            <a:pPr lvl="1"/>
            <a:r>
              <a:rPr lang="de-DE" altLang="de-DE" noProof="0" smtClean="0"/>
              <a:t>Zweite Ebene</a:t>
            </a:r>
          </a:p>
          <a:p>
            <a:pPr lvl="2"/>
            <a:r>
              <a:rPr lang="de-DE" altLang="de-DE" noProof="0" smtClean="0"/>
              <a:t>Dritte Ebene</a:t>
            </a:r>
          </a:p>
          <a:p>
            <a:pPr lvl="3"/>
            <a:r>
              <a:rPr lang="de-DE" altLang="de-DE" noProof="0" smtClean="0"/>
              <a:t>Vierte Ebene</a:t>
            </a:r>
          </a:p>
          <a:p>
            <a:pPr lvl="4"/>
            <a:r>
              <a:rPr lang="de-DE" altLang="de-DE" noProof="0" smtClean="0"/>
              <a:t>Fünfte Ebene</a:t>
            </a:r>
          </a:p>
        </p:txBody>
      </p:sp>
      <p:sp>
        <p:nvSpPr>
          <p:cNvPr id="34822" name="Rectangle 6"/>
          <p:cNvSpPr>
            <a:spLocks noGrp="1" noChangeArrowheads="1"/>
          </p:cNvSpPr>
          <p:nvPr>
            <p:ph type="ftr" sz="quarter" idx="4"/>
          </p:nvPr>
        </p:nvSpPr>
        <p:spPr bwMode="auto">
          <a:xfrm>
            <a:off x="0" y="9402763"/>
            <a:ext cx="2881313" cy="493712"/>
          </a:xfrm>
          <a:prstGeom prst="rect">
            <a:avLst/>
          </a:prstGeom>
          <a:noFill/>
          <a:ln w="9525">
            <a:noFill/>
            <a:miter lim="800000"/>
            <a:headEnd/>
            <a:tailEnd/>
          </a:ln>
          <a:effectLst/>
        </p:spPr>
        <p:txBody>
          <a:bodyPr vert="horz" wrap="square" lIns="90436" tIns="45218" rIns="90436" bIns="45218" numCol="1" anchor="b" anchorCtr="0" compatLnSpc="1">
            <a:prstTxWarp prst="textNoShape">
              <a:avLst/>
            </a:prstTxWarp>
          </a:bodyPr>
          <a:lstStyle>
            <a:lvl1pPr defTabSz="904521" eaLnBrk="1" hangingPunct="1">
              <a:defRPr sz="1100">
                <a:latin typeface="Times New Roman" pitchFamily="18" charset="0"/>
                <a:ea typeface="+mn-ea"/>
                <a:cs typeface="+mn-cs"/>
              </a:defRPr>
            </a:lvl1pPr>
          </a:lstStyle>
          <a:p>
            <a:pPr>
              <a:defRPr/>
            </a:pPr>
            <a:endParaRPr lang="de-DE"/>
          </a:p>
        </p:txBody>
      </p:sp>
      <p:sp>
        <p:nvSpPr>
          <p:cNvPr id="34823" name="Rectangle 7"/>
          <p:cNvSpPr>
            <a:spLocks noGrp="1" noChangeArrowheads="1"/>
          </p:cNvSpPr>
          <p:nvPr>
            <p:ph type="sldNum" sz="quarter" idx="5"/>
          </p:nvPr>
        </p:nvSpPr>
        <p:spPr bwMode="auto">
          <a:xfrm>
            <a:off x="3767138" y="9402763"/>
            <a:ext cx="2881312" cy="493712"/>
          </a:xfrm>
          <a:prstGeom prst="rect">
            <a:avLst/>
          </a:prstGeom>
          <a:noFill/>
          <a:ln w="9525">
            <a:noFill/>
            <a:miter lim="800000"/>
            <a:headEnd/>
            <a:tailEnd/>
          </a:ln>
          <a:effectLst/>
        </p:spPr>
        <p:txBody>
          <a:bodyPr vert="horz" wrap="square" lIns="90436" tIns="45218" rIns="90436" bIns="45218" numCol="1" anchor="b" anchorCtr="0" compatLnSpc="1">
            <a:prstTxWarp prst="textNoShape">
              <a:avLst/>
            </a:prstTxWarp>
          </a:bodyPr>
          <a:lstStyle>
            <a:lvl1pPr algn="r" defTabSz="903288" eaLnBrk="1" hangingPunct="1">
              <a:defRPr sz="1100" smtClean="0">
                <a:latin typeface="Times New Roman" panose="02020603050405020304" pitchFamily="18" charset="0"/>
              </a:defRPr>
            </a:lvl1pPr>
          </a:lstStyle>
          <a:p>
            <a:pPr>
              <a:defRPr/>
            </a:pPr>
            <a:fld id="{22BA1CD1-1B35-4C0E-8225-E323EA381234}" type="slidenum">
              <a:rPr lang="de-DE" altLang="de-DE"/>
              <a:pPr>
                <a:defRPr/>
              </a:pPr>
              <a:t>‹Nr.›</a:t>
            </a:fld>
            <a:endParaRPr lang="de-DE" altLang="de-DE"/>
          </a:p>
        </p:txBody>
      </p:sp>
    </p:spTree>
    <p:extLst>
      <p:ext uri="{BB962C8B-B14F-4D97-AF65-F5344CB8AC3E}">
        <p14:creationId xmlns:p14="http://schemas.microsoft.com/office/powerpoint/2010/main" val="79036194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Verdana" pitchFamily="34" charset="0"/>
        <a:ea typeface="MS PGothic" panose="020B0600070205080204" pitchFamily="34" charset="-128"/>
        <a:cs typeface="MS PGothic" charset="0"/>
      </a:defRPr>
    </a:lvl1pPr>
    <a:lvl2pPr marL="457200" algn="l" rtl="0" eaLnBrk="0" fontAlgn="base" hangingPunct="0">
      <a:spcBef>
        <a:spcPct val="30000"/>
      </a:spcBef>
      <a:spcAft>
        <a:spcPct val="0"/>
      </a:spcAft>
      <a:defRPr kumimoji="1" sz="1200" kern="1200">
        <a:solidFill>
          <a:schemeClr val="tx1"/>
        </a:solidFill>
        <a:latin typeface="Verdana" pitchFamily="34" charset="0"/>
        <a:ea typeface="MS PGothic" panose="020B0600070205080204" pitchFamily="34" charset="-128"/>
        <a:cs typeface="MS PGothic" charset="0"/>
      </a:defRPr>
    </a:lvl2pPr>
    <a:lvl3pPr marL="914400" algn="l" rtl="0" eaLnBrk="0" fontAlgn="base" hangingPunct="0">
      <a:spcBef>
        <a:spcPct val="30000"/>
      </a:spcBef>
      <a:spcAft>
        <a:spcPct val="0"/>
      </a:spcAft>
      <a:defRPr kumimoji="1" sz="1200" kern="1200">
        <a:solidFill>
          <a:schemeClr val="tx1"/>
        </a:solidFill>
        <a:latin typeface="Verdana" pitchFamily="34" charset="0"/>
        <a:ea typeface="MS PGothic" panose="020B0600070205080204" pitchFamily="34" charset="-128"/>
        <a:cs typeface="MS PGothic" charset="0"/>
      </a:defRPr>
    </a:lvl3pPr>
    <a:lvl4pPr marL="1371600" algn="l" rtl="0" eaLnBrk="0" fontAlgn="base" hangingPunct="0">
      <a:spcBef>
        <a:spcPct val="30000"/>
      </a:spcBef>
      <a:spcAft>
        <a:spcPct val="0"/>
      </a:spcAft>
      <a:defRPr kumimoji="1" sz="1200" kern="1200">
        <a:solidFill>
          <a:schemeClr val="tx1"/>
        </a:solidFill>
        <a:latin typeface="Verdana" pitchFamily="34" charset="0"/>
        <a:ea typeface="MS PGothic" panose="020B0600070205080204" pitchFamily="34" charset="-128"/>
        <a:cs typeface="MS PGothic" charset="0"/>
      </a:defRPr>
    </a:lvl4pPr>
    <a:lvl5pPr marL="1828800" algn="l" rtl="0" eaLnBrk="0" fontAlgn="base" hangingPunct="0">
      <a:spcBef>
        <a:spcPct val="30000"/>
      </a:spcBef>
      <a:spcAft>
        <a:spcPct val="0"/>
      </a:spcAft>
      <a:defRPr kumimoji="1" sz="1200" kern="1200">
        <a:solidFill>
          <a:schemeClr val="tx1"/>
        </a:solidFill>
        <a:latin typeface="Verdana" pitchFamily="34" charset="0"/>
        <a:ea typeface="MS PGothic" panose="020B0600070205080204"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lienbildplatzhalter 1"/>
          <p:cNvSpPr>
            <a:spLocks noGrp="1" noRot="1" noChangeAspect="1" noTextEdit="1"/>
          </p:cNvSpPr>
          <p:nvPr>
            <p:ph type="sldImg"/>
          </p:nvPr>
        </p:nvSpPr>
        <p:spPr>
          <a:ln/>
        </p:spPr>
      </p:sp>
      <p:sp>
        <p:nvSpPr>
          <p:cNvPr id="17411"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de-DE" smtClean="0"/>
          </a:p>
        </p:txBody>
      </p:sp>
      <p:sp>
        <p:nvSpPr>
          <p:cNvPr id="17412"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a:solidFill>
                  <a:schemeClr val="tx1"/>
                </a:solidFill>
                <a:latin typeface="Verdana" panose="020B0604030504040204" pitchFamily="34" charset="0"/>
                <a:ea typeface="MS PGothic" panose="020B0600070205080204" pitchFamily="34" charset="-128"/>
              </a:defRPr>
            </a:lvl1pPr>
            <a:lvl2pPr marL="742950" indent="-285750" defTabSz="903288">
              <a:defRPr>
                <a:solidFill>
                  <a:schemeClr val="tx1"/>
                </a:solidFill>
                <a:latin typeface="Verdana" panose="020B0604030504040204" pitchFamily="34" charset="0"/>
                <a:ea typeface="MS PGothic" panose="020B0600070205080204" pitchFamily="34" charset="-128"/>
              </a:defRPr>
            </a:lvl2pPr>
            <a:lvl3pPr marL="1143000" indent="-228600" defTabSz="903288">
              <a:defRPr>
                <a:solidFill>
                  <a:schemeClr val="tx1"/>
                </a:solidFill>
                <a:latin typeface="Verdana" panose="020B0604030504040204" pitchFamily="34" charset="0"/>
                <a:ea typeface="MS PGothic" panose="020B0600070205080204" pitchFamily="34" charset="-128"/>
              </a:defRPr>
            </a:lvl3pPr>
            <a:lvl4pPr marL="1600200" indent="-228600" defTabSz="903288">
              <a:defRPr>
                <a:solidFill>
                  <a:schemeClr val="tx1"/>
                </a:solidFill>
                <a:latin typeface="Verdana" panose="020B0604030504040204" pitchFamily="34" charset="0"/>
                <a:ea typeface="MS PGothic" panose="020B0600070205080204" pitchFamily="34" charset="-128"/>
              </a:defRPr>
            </a:lvl4pPr>
            <a:lvl5pPr marL="2057400" indent="-228600" defTabSz="903288">
              <a:defRPr>
                <a:solidFill>
                  <a:schemeClr val="tx1"/>
                </a:solidFill>
                <a:latin typeface="Verdana" panose="020B0604030504040204" pitchFamily="34" charset="0"/>
                <a:ea typeface="MS PGothic" panose="020B0600070205080204" pitchFamily="34" charset="-128"/>
              </a:defRPr>
            </a:lvl5pPr>
            <a:lvl6pPr marL="25146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6pPr>
            <a:lvl7pPr marL="29718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7pPr>
            <a:lvl8pPr marL="34290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8pPr>
            <a:lvl9pPr marL="38862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9pPr>
          </a:lstStyle>
          <a:p>
            <a:fld id="{A6227EE9-C1C1-4113-986D-06D4AB1C5A7F}" type="slidenum">
              <a:rPr lang="de-DE" altLang="de-DE">
                <a:latin typeface="Times New Roman" panose="02020603050405020304" pitchFamily="18" charset="0"/>
              </a:rPr>
              <a:pPr/>
              <a:t>1</a:t>
            </a:fld>
            <a:endParaRPr lang="de-DE" altLang="de-DE">
              <a:latin typeface="Times New Roman" panose="02020603050405020304" pitchFamily="18" charset="0"/>
            </a:endParaRPr>
          </a:p>
        </p:txBody>
      </p:sp>
    </p:spTree>
    <p:extLst>
      <p:ext uri="{BB962C8B-B14F-4D97-AF65-F5344CB8AC3E}">
        <p14:creationId xmlns:p14="http://schemas.microsoft.com/office/powerpoint/2010/main" val="40101253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dirty="0" smtClean="0"/>
              <a:t>Inform policy decisions: </a:t>
            </a:r>
          </a:p>
          <a:p>
            <a:pPr marL="0" indent="0">
              <a:buNone/>
            </a:pPr>
            <a:r>
              <a:rPr lang="en-GB" sz="1200" dirty="0" smtClean="0"/>
              <a:t>Interdependencies and </a:t>
            </a:r>
            <a:r>
              <a:rPr lang="en-GB" sz="1200" dirty="0" err="1" smtClean="0"/>
              <a:t>tradeoffs</a:t>
            </a:r>
            <a:r>
              <a:rPr lang="en-GB" sz="1200" dirty="0" smtClean="0"/>
              <a:t> that exist between the various technology pathways and policy options are better understood.</a:t>
            </a:r>
            <a:br>
              <a:rPr lang="en-GB" sz="1200" dirty="0" smtClean="0"/>
            </a:br>
            <a:endParaRPr lang="en-GB" sz="1200" dirty="0" smtClean="0"/>
          </a:p>
          <a:p>
            <a:r>
              <a:rPr lang="en-GB" dirty="0" smtClean="0"/>
              <a:t>Help integrating &amp; coordinating policy responses:</a:t>
            </a:r>
          </a:p>
          <a:p>
            <a:pPr marL="0" indent="0">
              <a:buNone/>
            </a:pPr>
            <a:r>
              <a:rPr lang="en-GB" sz="1200" dirty="0" smtClean="0"/>
              <a:t>Complementarities and synergies can be recognized and harnessed more effectively and efficiently (e.g. through better cooperation, pooling of resources, and alignment/coordination of sector policies &amp; tools).</a:t>
            </a:r>
            <a:br>
              <a:rPr lang="en-GB" sz="1200" dirty="0" smtClean="0"/>
            </a:br>
            <a:endParaRPr lang="en-GB" sz="1200" dirty="0" smtClean="0"/>
          </a:p>
          <a:p>
            <a:r>
              <a:rPr lang="en-GB" dirty="0" smtClean="0"/>
              <a:t>Support roll out of RE/EE, e.g. in MENA: </a:t>
            </a:r>
          </a:p>
          <a:p>
            <a:pPr marL="0" indent="0">
              <a:buNone/>
            </a:pPr>
            <a:r>
              <a:rPr lang="en-GB" sz="1200" dirty="0" smtClean="0"/>
              <a:t>The pace, scope, cost and quality of the roll-out of RE/EE in MENA (and in emerging/developing countries more generally) is supported.</a:t>
            </a:r>
          </a:p>
          <a:p>
            <a:endParaRPr lang="en-GB" sz="1200" dirty="0" smtClean="0"/>
          </a:p>
          <a:p>
            <a:r>
              <a:rPr lang="en-GB" dirty="0" smtClean="0"/>
              <a:t>Help creation of a supporting environment: </a:t>
            </a:r>
          </a:p>
          <a:p>
            <a:pPr marL="0" indent="0">
              <a:buNone/>
            </a:pPr>
            <a:r>
              <a:rPr lang="en-GB" sz="1200" dirty="0" smtClean="0"/>
              <a:t>New possibilities of political participation and stakeholder inclusion are created, public 	acceptance and support for RE/EE are reinforced.</a:t>
            </a:r>
          </a:p>
          <a:p>
            <a:endParaRPr lang="en-GB" dirty="0"/>
          </a:p>
        </p:txBody>
      </p:sp>
      <p:sp>
        <p:nvSpPr>
          <p:cNvPr id="4" name="Foliennummernplatzhalter 3"/>
          <p:cNvSpPr>
            <a:spLocks noGrp="1"/>
          </p:cNvSpPr>
          <p:nvPr>
            <p:ph type="sldNum" sz="quarter" idx="10"/>
          </p:nvPr>
        </p:nvSpPr>
        <p:spPr/>
        <p:txBody>
          <a:bodyPr/>
          <a:lstStyle/>
          <a:p>
            <a:pPr>
              <a:defRPr/>
            </a:pPr>
            <a:fld id="{22BA1CD1-1B35-4C0E-8225-E323EA381234}" type="slidenum">
              <a:rPr lang="de-DE" altLang="de-DE" smtClean="0"/>
              <a:pPr>
                <a:defRPr/>
              </a:pPr>
              <a:t>5</a:t>
            </a:fld>
            <a:endParaRPr lang="de-DE" altLang="de-DE"/>
          </a:p>
        </p:txBody>
      </p:sp>
    </p:spTree>
    <p:extLst>
      <p:ext uri="{BB962C8B-B14F-4D97-AF65-F5344CB8AC3E}">
        <p14:creationId xmlns:p14="http://schemas.microsoft.com/office/powerpoint/2010/main" val="30988488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pPr>
              <a:defRPr/>
            </a:pPr>
            <a:fld id="{22BA1CD1-1B35-4C0E-8225-E323EA381234}" type="slidenum">
              <a:rPr lang="de-DE" altLang="de-DE" smtClean="0"/>
              <a:pPr>
                <a:defRPr/>
              </a:pPr>
              <a:t>19</a:t>
            </a:fld>
            <a:endParaRPr lang="de-DE" altLang="de-DE"/>
          </a:p>
        </p:txBody>
      </p:sp>
    </p:spTree>
    <p:extLst>
      <p:ext uri="{BB962C8B-B14F-4D97-AF65-F5344CB8AC3E}">
        <p14:creationId xmlns:p14="http://schemas.microsoft.com/office/powerpoint/2010/main" val="11048216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2"/>
            <a:r>
              <a:rPr lang="en-GB" sz="1600" dirty="0" smtClean="0"/>
              <a:t>Examples are</a:t>
            </a:r>
            <a:r>
              <a:rPr lang="en-GB" sz="1600" baseline="0" dirty="0" smtClean="0"/>
              <a:t> </a:t>
            </a:r>
            <a:r>
              <a:rPr lang="en-GB" sz="1600" dirty="0" smtClean="0"/>
              <a:t>IRENA Renewable Energy Technology Innovation Policy: A process development guide </a:t>
            </a:r>
            <a:endParaRPr lang="de-DE" sz="1600" dirty="0" smtClean="0"/>
          </a:p>
          <a:p>
            <a:pPr lvl="2"/>
            <a:r>
              <a:rPr lang="en-GB" sz="1600" dirty="0" smtClean="0"/>
              <a:t>IEA/IRENA Global Renewable Energy Policies and Measures Database </a:t>
            </a:r>
            <a:endParaRPr lang="de-DE" sz="1600" dirty="0" smtClean="0"/>
          </a:p>
          <a:p>
            <a:pPr lvl="2"/>
            <a:r>
              <a:rPr lang="de-DE" sz="1600" dirty="0" smtClean="0"/>
              <a:t>IEA </a:t>
            </a:r>
            <a:r>
              <a:rPr lang="en-GB" sz="1600" dirty="0" smtClean="0"/>
              <a:t>RE Services for Developing Countries: Recommended Practice &amp; Key lessons</a:t>
            </a:r>
            <a:endParaRPr lang="de-DE" sz="1600" dirty="0" smtClean="0"/>
          </a:p>
          <a:p>
            <a:pPr lvl="2"/>
            <a:r>
              <a:rPr lang="de-DE" sz="1600" dirty="0" smtClean="0"/>
              <a:t>World Bank: World Bank RE </a:t>
            </a:r>
            <a:r>
              <a:rPr lang="de-DE" sz="1600" dirty="0" err="1" smtClean="0"/>
              <a:t>toolkit</a:t>
            </a:r>
            <a:endParaRPr lang="de-DE" sz="1600" dirty="0" smtClean="0"/>
          </a:p>
          <a:p>
            <a:pPr lvl="2"/>
            <a:r>
              <a:rPr lang="de-DE" sz="1600" dirty="0" smtClean="0"/>
              <a:t>USAID RE </a:t>
            </a:r>
            <a:r>
              <a:rPr lang="de-DE" sz="1600" dirty="0" err="1" smtClean="0"/>
              <a:t>toolkit</a:t>
            </a:r>
            <a:endParaRPr lang="de-DE" sz="1600" dirty="0" smtClean="0"/>
          </a:p>
          <a:p>
            <a:pPr marL="914400" marR="0" lvl="2" indent="0" algn="l" defTabSz="914400" rtl="0" eaLnBrk="0" fontAlgn="base" latinLnBrk="0" hangingPunct="0">
              <a:lnSpc>
                <a:spcPct val="100000"/>
              </a:lnSpc>
              <a:spcBef>
                <a:spcPct val="30000"/>
              </a:spcBef>
              <a:spcAft>
                <a:spcPct val="0"/>
              </a:spcAft>
              <a:buClrTx/>
              <a:buSzTx/>
              <a:buFontTx/>
              <a:buNone/>
              <a:tabLst/>
              <a:defRPr/>
            </a:pPr>
            <a:r>
              <a:rPr lang="de-DE" dirty="0" smtClean="0"/>
              <a:t>World Future Council: </a:t>
            </a:r>
            <a:r>
              <a:rPr lang="en-GB" dirty="0" smtClean="0"/>
              <a:t>Feed-In </a:t>
            </a:r>
            <a:r>
              <a:rPr lang="en-GB" dirty="0" err="1" smtClean="0"/>
              <a:t>Tarifs</a:t>
            </a:r>
            <a:r>
              <a:rPr lang="en-GB" dirty="0" smtClean="0"/>
              <a:t>: A policy solution for </a:t>
            </a:r>
            <a:r>
              <a:rPr lang="en-GB" dirty="0" err="1" smtClean="0"/>
              <a:t>FiTs</a:t>
            </a:r>
            <a:endParaRPr lang="en-GB" dirty="0" smtClean="0"/>
          </a:p>
          <a:p>
            <a:pPr lvl="2"/>
            <a:endParaRPr lang="en-GB" dirty="0"/>
          </a:p>
        </p:txBody>
      </p:sp>
      <p:sp>
        <p:nvSpPr>
          <p:cNvPr id="4" name="Foliennummernplatzhalter 3"/>
          <p:cNvSpPr>
            <a:spLocks noGrp="1"/>
          </p:cNvSpPr>
          <p:nvPr>
            <p:ph type="sldNum" sz="quarter" idx="10"/>
          </p:nvPr>
        </p:nvSpPr>
        <p:spPr/>
        <p:txBody>
          <a:bodyPr/>
          <a:lstStyle/>
          <a:p>
            <a:pPr>
              <a:defRPr/>
            </a:pPr>
            <a:fld id="{22BA1CD1-1B35-4C0E-8225-E323EA381234}" type="slidenum">
              <a:rPr lang="de-DE" altLang="de-DE" smtClean="0"/>
              <a:pPr>
                <a:defRPr/>
              </a:pPr>
              <a:t>28</a:t>
            </a:fld>
            <a:endParaRPr lang="de-DE" altLang="de-DE"/>
          </a:p>
        </p:txBody>
      </p:sp>
    </p:spTree>
    <p:extLst>
      <p:ext uri="{BB962C8B-B14F-4D97-AF65-F5344CB8AC3E}">
        <p14:creationId xmlns:p14="http://schemas.microsoft.com/office/powerpoint/2010/main" val="23021778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6" name="Rectangle 6"/>
          <p:cNvSpPr>
            <a:spLocks noChangeArrowheads="1"/>
          </p:cNvSpPr>
          <p:nvPr/>
        </p:nvSpPr>
        <p:spPr bwMode="auto">
          <a:xfrm>
            <a:off x="4464050" y="2636838"/>
            <a:ext cx="6445250" cy="863600"/>
          </a:xfrm>
          <a:prstGeom prst="rect">
            <a:avLst/>
          </a:prstGeom>
          <a:noFill/>
          <a:ln>
            <a:noFill/>
          </a:ln>
          <a:extLst/>
        </p:spPr>
        <p:txBody>
          <a:bodyPr lIns="0" tIns="0" rIns="0" bIns="0"/>
          <a:lstStyle>
            <a:lvl1pPr>
              <a:defRPr sz="2400">
                <a:solidFill>
                  <a:schemeClr val="tx1"/>
                </a:solidFill>
                <a:latin typeface="Verdana" panose="020B0604030504040204" pitchFamily="34" charset="0"/>
                <a:ea typeface="MS PGothic" panose="020B0600070205080204" pitchFamily="34" charset="-128"/>
              </a:defRPr>
            </a:lvl1pPr>
            <a:lvl2pPr marL="742950" indent="-285750">
              <a:defRPr sz="2400">
                <a:solidFill>
                  <a:schemeClr val="tx1"/>
                </a:solidFill>
                <a:latin typeface="Verdana" panose="020B0604030504040204" pitchFamily="34" charset="0"/>
                <a:ea typeface="MS PGothic" panose="020B0600070205080204" pitchFamily="34" charset="-128"/>
              </a:defRPr>
            </a:lvl2pPr>
            <a:lvl3pPr marL="1143000" indent="-228600">
              <a:defRPr sz="2400">
                <a:solidFill>
                  <a:schemeClr val="tx1"/>
                </a:solidFill>
                <a:latin typeface="Verdana" panose="020B0604030504040204" pitchFamily="34" charset="0"/>
                <a:ea typeface="MS PGothic" panose="020B0600070205080204" pitchFamily="34" charset="-128"/>
              </a:defRPr>
            </a:lvl3pPr>
            <a:lvl4pPr marL="1600200" indent="-228600">
              <a:defRPr sz="2400">
                <a:solidFill>
                  <a:schemeClr val="tx1"/>
                </a:solidFill>
                <a:latin typeface="Verdana" panose="020B0604030504040204" pitchFamily="34" charset="0"/>
                <a:ea typeface="MS PGothic" panose="020B0600070205080204" pitchFamily="34" charset="-128"/>
              </a:defRPr>
            </a:lvl4pPr>
            <a:lvl5pPr marL="2057400" indent="-228600">
              <a:defRPr sz="2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9pPr>
          </a:lstStyle>
          <a:p>
            <a:pPr eaLnBrk="1" hangingPunct="1">
              <a:defRPr/>
            </a:pPr>
            <a:endParaRPr lang="de-DE" altLang="de-DE" smtClean="0"/>
          </a:p>
        </p:txBody>
      </p:sp>
      <p:sp>
        <p:nvSpPr>
          <p:cNvPr id="7" name="Rectangle 7"/>
          <p:cNvSpPr>
            <a:spLocks noChangeArrowheads="1"/>
          </p:cNvSpPr>
          <p:nvPr/>
        </p:nvSpPr>
        <p:spPr bwMode="auto">
          <a:xfrm>
            <a:off x="4429125" y="5715000"/>
            <a:ext cx="6445250" cy="571500"/>
          </a:xfrm>
          <a:prstGeom prst="rect">
            <a:avLst/>
          </a:prstGeom>
          <a:noFill/>
          <a:ln>
            <a:noFill/>
          </a:ln>
          <a:extLst/>
        </p:spPr>
        <p:txBody>
          <a:bodyPr lIns="0" tIns="0" rIns="0" bIns="0"/>
          <a:lstStyle>
            <a:lvl1pPr>
              <a:defRPr sz="2400">
                <a:solidFill>
                  <a:schemeClr val="tx1"/>
                </a:solidFill>
                <a:latin typeface="Verdana" panose="020B0604030504040204" pitchFamily="34" charset="0"/>
                <a:ea typeface="MS PGothic" panose="020B0600070205080204" pitchFamily="34" charset="-128"/>
              </a:defRPr>
            </a:lvl1pPr>
            <a:lvl2pPr marL="742950" indent="-285750">
              <a:defRPr sz="2400">
                <a:solidFill>
                  <a:schemeClr val="tx1"/>
                </a:solidFill>
                <a:latin typeface="Verdana" panose="020B0604030504040204" pitchFamily="34" charset="0"/>
                <a:ea typeface="MS PGothic" panose="020B0600070205080204" pitchFamily="34" charset="-128"/>
              </a:defRPr>
            </a:lvl2pPr>
            <a:lvl3pPr marL="1143000" indent="-228600">
              <a:defRPr sz="2400">
                <a:solidFill>
                  <a:schemeClr val="tx1"/>
                </a:solidFill>
                <a:latin typeface="Verdana" panose="020B0604030504040204" pitchFamily="34" charset="0"/>
                <a:ea typeface="MS PGothic" panose="020B0600070205080204" pitchFamily="34" charset="-128"/>
              </a:defRPr>
            </a:lvl3pPr>
            <a:lvl4pPr marL="1600200" indent="-228600">
              <a:defRPr sz="2400">
                <a:solidFill>
                  <a:schemeClr val="tx1"/>
                </a:solidFill>
                <a:latin typeface="Verdana" panose="020B0604030504040204" pitchFamily="34" charset="0"/>
                <a:ea typeface="MS PGothic" panose="020B0600070205080204" pitchFamily="34" charset="-128"/>
              </a:defRPr>
            </a:lvl4pPr>
            <a:lvl5pPr marL="2057400" indent="-228600">
              <a:defRPr sz="2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9pPr>
          </a:lstStyle>
          <a:p>
            <a:pPr eaLnBrk="1" hangingPunct="1">
              <a:defRPr/>
            </a:pPr>
            <a:endParaRPr lang="de-DE" altLang="de-DE" smtClean="0"/>
          </a:p>
        </p:txBody>
      </p:sp>
      <p:sp>
        <p:nvSpPr>
          <p:cNvPr id="8" name="Rectangle 9"/>
          <p:cNvSpPr>
            <a:spLocks noChangeArrowheads="1"/>
          </p:cNvSpPr>
          <p:nvPr/>
        </p:nvSpPr>
        <p:spPr bwMode="auto">
          <a:xfrm>
            <a:off x="4495800" y="2667000"/>
            <a:ext cx="6445250" cy="863600"/>
          </a:xfrm>
          <a:prstGeom prst="rect">
            <a:avLst/>
          </a:prstGeom>
          <a:noFill/>
          <a:ln>
            <a:noFill/>
          </a:ln>
          <a:extLst/>
        </p:spPr>
        <p:txBody>
          <a:bodyPr lIns="0" tIns="0" rIns="0" bIns="0"/>
          <a:lstStyle>
            <a:lvl1pPr>
              <a:defRPr sz="2400">
                <a:solidFill>
                  <a:schemeClr val="tx1"/>
                </a:solidFill>
                <a:latin typeface="Verdana" panose="020B0604030504040204" pitchFamily="34" charset="0"/>
                <a:ea typeface="MS PGothic" panose="020B0600070205080204" pitchFamily="34" charset="-128"/>
              </a:defRPr>
            </a:lvl1pPr>
            <a:lvl2pPr marL="742950" indent="-285750">
              <a:defRPr sz="2400">
                <a:solidFill>
                  <a:schemeClr val="tx1"/>
                </a:solidFill>
                <a:latin typeface="Verdana" panose="020B0604030504040204" pitchFamily="34" charset="0"/>
                <a:ea typeface="MS PGothic" panose="020B0600070205080204" pitchFamily="34" charset="-128"/>
              </a:defRPr>
            </a:lvl2pPr>
            <a:lvl3pPr marL="1143000" indent="-228600">
              <a:defRPr sz="2400">
                <a:solidFill>
                  <a:schemeClr val="tx1"/>
                </a:solidFill>
                <a:latin typeface="Verdana" panose="020B0604030504040204" pitchFamily="34" charset="0"/>
                <a:ea typeface="MS PGothic" panose="020B0600070205080204" pitchFamily="34" charset="-128"/>
              </a:defRPr>
            </a:lvl3pPr>
            <a:lvl4pPr marL="1600200" indent="-228600">
              <a:defRPr sz="2400">
                <a:solidFill>
                  <a:schemeClr val="tx1"/>
                </a:solidFill>
                <a:latin typeface="Verdana" panose="020B0604030504040204" pitchFamily="34" charset="0"/>
                <a:ea typeface="MS PGothic" panose="020B0600070205080204" pitchFamily="34" charset="-128"/>
              </a:defRPr>
            </a:lvl4pPr>
            <a:lvl5pPr marL="2057400" indent="-228600">
              <a:defRPr sz="2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9pPr>
          </a:lstStyle>
          <a:p>
            <a:pPr eaLnBrk="1" hangingPunct="1">
              <a:defRPr/>
            </a:pPr>
            <a:endParaRPr lang="de-DE" altLang="de-DE" smtClean="0"/>
          </a:p>
        </p:txBody>
      </p:sp>
      <p:pic>
        <p:nvPicPr>
          <p:cNvPr id="9" name="Picture 24" descr="Logo_RGB_300dpi"/>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3400" y="304800"/>
            <a:ext cx="2946400"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35" descr="FFU-Logo-Neu-Small"/>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229600" y="304800"/>
            <a:ext cx="663575" cy="51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Bild 8" descr="logo.jp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7164388" y="136525"/>
            <a:ext cx="815975" cy="76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8725" name="Rectangle 21"/>
          <p:cNvSpPr>
            <a:spLocks noGrp="1" noChangeArrowheads="1"/>
          </p:cNvSpPr>
          <p:nvPr>
            <p:ph type="ctrTitle"/>
          </p:nvPr>
        </p:nvSpPr>
        <p:spPr>
          <a:xfrm>
            <a:off x="539750" y="3598863"/>
            <a:ext cx="8353425" cy="973137"/>
          </a:xfrm>
        </p:spPr>
        <p:txBody>
          <a:bodyPr anchor="t"/>
          <a:lstStyle>
            <a:lvl1pPr>
              <a:lnSpc>
                <a:spcPct val="120000"/>
              </a:lnSpc>
              <a:defRPr/>
            </a:lvl1pPr>
          </a:lstStyle>
          <a:p>
            <a:r>
              <a:rPr lang="de-DE" dirty="0"/>
              <a:t>Mastertitelformat bearbeiten</a:t>
            </a:r>
          </a:p>
        </p:txBody>
      </p:sp>
      <p:sp>
        <p:nvSpPr>
          <p:cNvPr id="328726" name="Rectangle 22"/>
          <p:cNvSpPr>
            <a:spLocks noGrp="1" noChangeArrowheads="1"/>
          </p:cNvSpPr>
          <p:nvPr>
            <p:ph type="subTitle" idx="1"/>
          </p:nvPr>
        </p:nvSpPr>
        <p:spPr>
          <a:xfrm>
            <a:off x="539750" y="4857750"/>
            <a:ext cx="8353425" cy="1458913"/>
          </a:xfrm>
        </p:spPr>
        <p:txBody>
          <a:bodyPr/>
          <a:lstStyle>
            <a:lvl1pPr>
              <a:lnSpc>
                <a:spcPct val="112000"/>
              </a:lnSpc>
              <a:defRPr/>
            </a:lvl1pPr>
          </a:lstStyle>
          <a:p>
            <a:r>
              <a:rPr lang="de-DE" dirty="0"/>
              <a:t>Master-Untertitelformat bearbeiten</a:t>
            </a:r>
          </a:p>
        </p:txBody>
      </p:sp>
    </p:spTree>
    <p:extLst>
      <p:ext uri="{BB962C8B-B14F-4D97-AF65-F5344CB8AC3E}">
        <p14:creationId xmlns:p14="http://schemas.microsoft.com/office/powerpoint/2010/main" val="4068826318"/>
      </p:ext>
    </p:extLst>
  </p:cSld>
  <p:clrMapOvr>
    <a:masterClrMapping/>
  </p:clrMapOvr>
  <p:transition spd="slow"/>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8"/>
          <p:cNvSpPr>
            <a:spLocks noGrp="1" noChangeArrowheads="1"/>
          </p:cNvSpPr>
          <p:nvPr>
            <p:ph type="ftr" sz="quarter" idx="10"/>
          </p:nvPr>
        </p:nvSpPr>
        <p:spPr/>
        <p:txBody>
          <a:bodyPr/>
          <a:lstStyle>
            <a:lvl1pPr>
              <a:defRPr/>
            </a:lvl1pPr>
          </a:lstStyle>
          <a:p>
            <a:pPr>
              <a:defRPr/>
            </a:pPr>
            <a:r>
              <a:rPr lang="de-DE"/>
              <a:t>Fachbereich, Titel</a:t>
            </a:r>
          </a:p>
        </p:txBody>
      </p:sp>
    </p:spTree>
    <p:extLst>
      <p:ext uri="{BB962C8B-B14F-4D97-AF65-F5344CB8AC3E}">
        <p14:creationId xmlns:p14="http://schemas.microsoft.com/office/powerpoint/2010/main" val="1536803255"/>
      </p:ext>
    </p:extLst>
  </p:cSld>
  <p:clrMapOvr>
    <a:masterClrMapping/>
  </p:clrMapOvr>
  <p:transition spd="slow"/>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805613" y="533400"/>
            <a:ext cx="2087562" cy="5783263"/>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539750" y="533400"/>
            <a:ext cx="6113463" cy="5783263"/>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8"/>
          <p:cNvSpPr>
            <a:spLocks noGrp="1" noChangeArrowheads="1"/>
          </p:cNvSpPr>
          <p:nvPr>
            <p:ph type="ftr" sz="quarter" idx="10"/>
          </p:nvPr>
        </p:nvSpPr>
        <p:spPr/>
        <p:txBody>
          <a:bodyPr/>
          <a:lstStyle>
            <a:lvl1pPr>
              <a:defRPr/>
            </a:lvl1pPr>
          </a:lstStyle>
          <a:p>
            <a:pPr>
              <a:defRPr/>
            </a:pPr>
            <a:r>
              <a:rPr lang="de-DE"/>
              <a:t>Fachbereich, Titel</a:t>
            </a:r>
          </a:p>
        </p:txBody>
      </p:sp>
    </p:spTree>
    <p:extLst>
      <p:ext uri="{BB962C8B-B14F-4D97-AF65-F5344CB8AC3E}">
        <p14:creationId xmlns:p14="http://schemas.microsoft.com/office/powerpoint/2010/main" val="1875707614"/>
      </p:ext>
    </p:extLst>
  </p:cSld>
  <p:clrMapOvr>
    <a:masterClrMapping/>
  </p:clrMapOvr>
  <p:transition spd="slow"/>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el und Diagramm">
    <p:spTree>
      <p:nvGrpSpPr>
        <p:cNvPr id="1" name=""/>
        <p:cNvGrpSpPr/>
        <p:nvPr/>
      </p:nvGrpSpPr>
      <p:grpSpPr>
        <a:xfrm>
          <a:off x="0" y="0"/>
          <a:ext cx="0" cy="0"/>
          <a:chOff x="0" y="0"/>
          <a:chExt cx="0" cy="0"/>
        </a:xfrm>
      </p:grpSpPr>
      <p:sp>
        <p:nvSpPr>
          <p:cNvPr id="2" name="Titel 1"/>
          <p:cNvSpPr>
            <a:spLocks noGrp="1"/>
          </p:cNvSpPr>
          <p:nvPr>
            <p:ph type="title"/>
          </p:nvPr>
        </p:nvSpPr>
        <p:spPr>
          <a:xfrm>
            <a:off x="539750" y="533400"/>
            <a:ext cx="7232650" cy="333375"/>
          </a:xfrm>
        </p:spPr>
        <p:txBody>
          <a:bodyPr/>
          <a:lstStyle/>
          <a:p>
            <a:r>
              <a:rPr lang="de-DE" smtClean="0"/>
              <a:t>Titelmasterformat durch Klicken bearbeiten</a:t>
            </a:r>
            <a:endParaRPr lang="de-DE"/>
          </a:p>
        </p:txBody>
      </p:sp>
      <p:sp>
        <p:nvSpPr>
          <p:cNvPr id="3" name="Diagrammplatzhalter 2"/>
          <p:cNvSpPr>
            <a:spLocks noGrp="1"/>
          </p:cNvSpPr>
          <p:nvPr>
            <p:ph type="chart" idx="1"/>
          </p:nvPr>
        </p:nvSpPr>
        <p:spPr>
          <a:xfrm>
            <a:off x="539750" y="1150938"/>
            <a:ext cx="8353425" cy="5165725"/>
          </a:xfrm>
        </p:spPr>
        <p:txBody>
          <a:bodyPr/>
          <a:lstStyle/>
          <a:p>
            <a:pPr lvl="0"/>
            <a:endParaRPr lang="de-DE" noProof="0" smtClean="0"/>
          </a:p>
        </p:txBody>
      </p:sp>
      <p:sp>
        <p:nvSpPr>
          <p:cNvPr id="4" name="Rectangle 8"/>
          <p:cNvSpPr>
            <a:spLocks noGrp="1" noChangeArrowheads="1"/>
          </p:cNvSpPr>
          <p:nvPr>
            <p:ph type="ftr" sz="quarter" idx="10"/>
          </p:nvPr>
        </p:nvSpPr>
        <p:spPr/>
        <p:txBody>
          <a:bodyPr/>
          <a:lstStyle>
            <a:lvl1pPr>
              <a:defRPr/>
            </a:lvl1pPr>
          </a:lstStyle>
          <a:p>
            <a:pPr>
              <a:defRPr/>
            </a:pPr>
            <a:r>
              <a:rPr lang="de-DE"/>
              <a:t>Fachbereich, Titel</a:t>
            </a:r>
          </a:p>
        </p:txBody>
      </p:sp>
    </p:spTree>
    <p:extLst>
      <p:ext uri="{BB962C8B-B14F-4D97-AF65-F5344CB8AC3E}">
        <p14:creationId xmlns:p14="http://schemas.microsoft.com/office/powerpoint/2010/main" val="1705786366"/>
      </p:ext>
    </p:extLst>
  </p:cSld>
  <p:clrMapOvr>
    <a:masterClrMapping/>
  </p:clrMapOvr>
  <p:transition spd="slow"/>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el, Inhalt">
    <p:spTree>
      <p:nvGrpSpPr>
        <p:cNvPr id="1" name=""/>
        <p:cNvGrpSpPr/>
        <p:nvPr/>
      </p:nvGrpSpPr>
      <p:grpSpPr>
        <a:xfrm>
          <a:off x="0" y="0"/>
          <a:ext cx="0" cy="0"/>
          <a:chOff x="0" y="0"/>
          <a:chExt cx="0" cy="0"/>
        </a:xfrm>
      </p:grpSpPr>
      <p:sp>
        <p:nvSpPr>
          <p:cNvPr id="2" name="Titel 1"/>
          <p:cNvSpPr>
            <a:spLocks noGrp="1"/>
          </p:cNvSpPr>
          <p:nvPr>
            <p:ph type="title"/>
          </p:nvPr>
        </p:nvSpPr>
        <p:spPr>
          <a:xfrm>
            <a:off x="457200" y="431261"/>
            <a:ext cx="6815100" cy="453706"/>
          </a:xfrm>
        </p:spPr>
        <p:txBody>
          <a:bodyPr/>
          <a:lstStyle/>
          <a:p>
            <a:r>
              <a:rPr lang="de-DE" smtClean="0"/>
              <a:t>Titelmasterformat durch Klicken bearbeiten</a:t>
            </a:r>
            <a:endParaRPr lang="de-DE" dirty="0"/>
          </a:p>
        </p:txBody>
      </p:sp>
      <p:sp>
        <p:nvSpPr>
          <p:cNvPr id="3" name="Inhaltsplatzhalter 2"/>
          <p:cNvSpPr>
            <a:spLocks noGrp="1"/>
          </p:cNvSpPr>
          <p:nvPr>
            <p:ph idx="1"/>
          </p:nvPr>
        </p:nvSpPr>
        <p:spPr>
          <a:xfrm>
            <a:off x="661141" y="1311428"/>
            <a:ext cx="8006646" cy="4582076"/>
          </a:xfrm>
        </p:spPr>
        <p:txBody>
          <a:bodyPr/>
          <a:lstStyle/>
          <a:p>
            <a:pPr lvl="0"/>
            <a:r>
              <a:rPr lang="de-DE" smtClean="0"/>
              <a:t>Textmasterformat bearbeiten</a:t>
            </a:r>
          </a:p>
          <a:p>
            <a:pPr lvl="1"/>
            <a:r>
              <a:rPr lang="de-DE" smtClean="0"/>
              <a:t>Zweite Ebene</a:t>
            </a:r>
          </a:p>
        </p:txBody>
      </p:sp>
      <p:pic>
        <p:nvPicPr>
          <p:cNvPr id="9" name="Bild 8" descr="logo_klein.jpg"/>
          <p:cNvPicPr>
            <a:picLocks noChangeAspect="1"/>
          </p:cNvPicPr>
          <p:nvPr userDrawn="1"/>
        </p:nvPicPr>
        <p:blipFill>
          <a:blip r:embed="rId2"/>
          <a:stretch>
            <a:fillRect/>
          </a:stretch>
        </p:blipFill>
        <p:spPr>
          <a:xfrm>
            <a:off x="7583287" y="319743"/>
            <a:ext cx="461532" cy="509945"/>
          </a:xfrm>
          <a:prstGeom prst="rect">
            <a:avLst/>
          </a:prstGeom>
        </p:spPr>
      </p:pic>
      <p:sp>
        <p:nvSpPr>
          <p:cNvPr id="10" name="Foliennummernplatzhalter 5"/>
          <p:cNvSpPr txBox="1">
            <a:spLocks/>
          </p:cNvSpPr>
          <p:nvPr userDrawn="1"/>
        </p:nvSpPr>
        <p:spPr>
          <a:xfrm>
            <a:off x="7814053" y="6393375"/>
            <a:ext cx="856977" cy="254050"/>
          </a:xfrm>
          <a:prstGeom prst="rect">
            <a:avLst/>
          </a:prstGeom>
        </p:spPr>
        <p:txBody>
          <a:bodyPr vert="horz" lIns="0" tIns="0" rIns="0" bIns="0" rtlCol="0" anchor="t" anchorCtr="0"/>
          <a:lstStyle>
            <a:defPPr>
              <a:defRPr lang="de-DE"/>
            </a:defPPr>
            <a:lvl1pPr marL="0" algn="r" defTabSz="521437" rtl="0" eaLnBrk="1" latinLnBrk="0" hangingPunct="1">
              <a:defRPr sz="1200" kern="1200">
                <a:solidFill>
                  <a:srgbClr val="4B4B4B"/>
                </a:solidFill>
                <a:latin typeface="DINOT"/>
                <a:ea typeface="+mn-ea"/>
                <a:cs typeface="DINOT"/>
              </a:defRPr>
            </a:lvl1pPr>
            <a:lvl2pPr marL="521437" algn="l" defTabSz="521437" rtl="0" eaLnBrk="1" latinLnBrk="0" hangingPunct="1">
              <a:defRPr sz="2100" kern="1200">
                <a:solidFill>
                  <a:schemeClr val="tx1"/>
                </a:solidFill>
                <a:latin typeface="+mn-lt"/>
                <a:ea typeface="+mn-ea"/>
                <a:cs typeface="+mn-cs"/>
              </a:defRPr>
            </a:lvl2pPr>
            <a:lvl3pPr marL="1042873" algn="l" defTabSz="521437" rtl="0" eaLnBrk="1" latinLnBrk="0" hangingPunct="1">
              <a:defRPr sz="2100" kern="1200">
                <a:solidFill>
                  <a:schemeClr val="tx1"/>
                </a:solidFill>
                <a:latin typeface="+mn-lt"/>
                <a:ea typeface="+mn-ea"/>
                <a:cs typeface="+mn-cs"/>
              </a:defRPr>
            </a:lvl3pPr>
            <a:lvl4pPr marL="1564310" algn="l" defTabSz="521437" rtl="0" eaLnBrk="1" latinLnBrk="0" hangingPunct="1">
              <a:defRPr sz="2100" kern="1200">
                <a:solidFill>
                  <a:schemeClr val="tx1"/>
                </a:solidFill>
                <a:latin typeface="+mn-lt"/>
                <a:ea typeface="+mn-ea"/>
                <a:cs typeface="+mn-cs"/>
              </a:defRPr>
            </a:lvl4pPr>
            <a:lvl5pPr marL="2085746" algn="l" defTabSz="521437" rtl="0" eaLnBrk="1" latinLnBrk="0" hangingPunct="1">
              <a:defRPr sz="2100" kern="1200">
                <a:solidFill>
                  <a:schemeClr val="tx1"/>
                </a:solidFill>
                <a:latin typeface="+mn-lt"/>
                <a:ea typeface="+mn-ea"/>
                <a:cs typeface="+mn-cs"/>
              </a:defRPr>
            </a:lvl5pPr>
            <a:lvl6pPr marL="2607183" algn="l" defTabSz="521437" rtl="0" eaLnBrk="1" latinLnBrk="0" hangingPunct="1">
              <a:defRPr sz="2100" kern="1200">
                <a:solidFill>
                  <a:schemeClr val="tx1"/>
                </a:solidFill>
                <a:latin typeface="+mn-lt"/>
                <a:ea typeface="+mn-ea"/>
                <a:cs typeface="+mn-cs"/>
              </a:defRPr>
            </a:lvl6pPr>
            <a:lvl7pPr marL="3128620" algn="l" defTabSz="521437" rtl="0" eaLnBrk="1" latinLnBrk="0" hangingPunct="1">
              <a:defRPr sz="2100" kern="1200">
                <a:solidFill>
                  <a:schemeClr val="tx1"/>
                </a:solidFill>
                <a:latin typeface="+mn-lt"/>
                <a:ea typeface="+mn-ea"/>
                <a:cs typeface="+mn-cs"/>
              </a:defRPr>
            </a:lvl7pPr>
            <a:lvl8pPr marL="3650056" algn="l" defTabSz="521437" rtl="0" eaLnBrk="1" latinLnBrk="0" hangingPunct="1">
              <a:defRPr sz="2100" kern="1200">
                <a:solidFill>
                  <a:schemeClr val="tx1"/>
                </a:solidFill>
                <a:latin typeface="+mn-lt"/>
                <a:ea typeface="+mn-ea"/>
                <a:cs typeface="+mn-cs"/>
              </a:defRPr>
            </a:lvl8pPr>
            <a:lvl9pPr marL="4171493" algn="l" defTabSz="521437" rtl="0" eaLnBrk="1" latinLnBrk="0" hangingPunct="1">
              <a:defRPr sz="2100" kern="1200">
                <a:solidFill>
                  <a:schemeClr val="tx1"/>
                </a:solidFill>
                <a:latin typeface="+mn-lt"/>
                <a:ea typeface="+mn-ea"/>
                <a:cs typeface="+mn-cs"/>
              </a:defRPr>
            </a:lvl9pPr>
          </a:lstStyle>
          <a:p>
            <a:fld id="{373AA5E1-4EF6-B646-9E41-F60059836A51}" type="slidenum">
              <a:rPr lang="de-DE" smtClean="0"/>
              <a:pPr/>
              <a:t>‹Nr.›</a:t>
            </a:fld>
            <a:endParaRPr lang="de-DE" dirty="0"/>
          </a:p>
        </p:txBody>
      </p:sp>
    </p:spTree>
    <p:extLst>
      <p:ext uri="{BB962C8B-B14F-4D97-AF65-F5344CB8AC3E}">
        <p14:creationId xmlns:p14="http://schemas.microsoft.com/office/powerpoint/2010/main" val="187755080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pic>
        <p:nvPicPr>
          <p:cNvPr id="4" name="Bild 8" descr="logo.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092950" y="94841"/>
            <a:ext cx="827088" cy="7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lvl1pPr>
              <a:defRPr sz="2400"/>
            </a:lvl1p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Rectangle 8"/>
          <p:cNvSpPr>
            <a:spLocks noGrp="1" noChangeArrowheads="1"/>
          </p:cNvSpPr>
          <p:nvPr>
            <p:ph type="ftr" sz="quarter" idx="10"/>
          </p:nvPr>
        </p:nvSpPr>
        <p:spPr/>
        <p:txBody>
          <a:bodyPr/>
          <a:lstStyle>
            <a:lvl1pPr>
              <a:defRPr/>
            </a:lvl1pPr>
          </a:lstStyle>
          <a:p>
            <a:pPr>
              <a:defRPr/>
            </a:pPr>
            <a:endParaRPr lang="de-DE"/>
          </a:p>
        </p:txBody>
      </p:sp>
    </p:spTree>
    <p:extLst>
      <p:ext uri="{BB962C8B-B14F-4D97-AF65-F5344CB8AC3E}">
        <p14:creationId xmlns:p14="http://schemas.microsoft.com/office/powerpoint/2010/main" val="2729210149"/>
      </p:ext>
    </p:extLst>
  </p:cSld>
  <p:clrMapOvr>
    <a:masterClrMapping/>
  </p:clrMapOvr>
  <p:transition spd="slow"/>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pic>
        <p:nvPicPr>
          <p:cNvPr id="4" name="Bild 8" descr="logo.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767513" y="80963"/>
            <a:ext cx="1187450" cy="1116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Textmasterformate durch Klicken bearbeiten</a:t>
            </a:r>
          </a:p>
        </p:txBody>
      </p:sp>
      <p:sp>
        <p:nvSpPr>
          <p:cNvPr id="5" name="Rectangle 8"/>
          <p:cNvSpPr>
            <a:spLocks noGrp="1" noChangeArrowheads="1"/>
          </p:cNvSpPr>
          <p:nvPr>
            <p:ph type="ftr" sz="quarter" idx="10"/>
          </p:nvPr>
        </p:nvSpPr>
        <p:spPr/>
        <p:txBody>
          <a:bodyPr/>
          <a:lstStyle>
            <a:lvl1pPr>
              <a:defRPr/>
            </a:lvl1pPr>
          </a:lstStyle>
          <a:p>
            <a:pPr>
              <a:defRPr/>
            </a:pPr>
            <a:r>
              <a:rPr lang="de-DE"/>
              <a:t>Fachbereich, Titel</a:t>
            </a:r>
          </a:p>
        </p:txBody>
      </p:sp>
    </p:spTree>
    <p:extLst>
      <p:ext uri="{BB962C8B-B14F-4D97-AF65-F5344CB8AC3E}">
        <p14:creationId xmlns:p14="http://schemas.microsoft.com/office/powerpoint/2010/main" val="2623514904"/>
      </p:ext>
    </p:extLst>
  </p:cSld>
  <p:clrMapOvr>
    <a:masterClrMapping/>
  </p:clrMapOvr>
  <p:transition spd="slow"/>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pic>
        <p:nvPicPr>
          <p:cNvPr id="5" name="Bild 8" descr="logo.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737350" y="142875"/>
            <a:ext cx="1187450" cy="111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539750" y="1150938"/>
            <a:ext cx="4100513" cy="5165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792663" y="1150938"/>
            <a:ext cx="4100512" cy="5165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Rectangle 8"/>
          <p:cNvSpPr>
            <a:spLocks noGrp="1" noChangeArrowheads="1"/>
          </p:cNvSpPr>
          <p:nvPr>
            <p:ph type="ftr" sz="quarter" idx="10"/>
          </p:nvPr>
        </p:nvSpPr>
        <p:spPr/>
        <p:txBody>
          <a:bodyPr/>
          <a:lstStyle>
            <a:lvl1pPr>
              <a:defRPr/>
            </a:lvl1pPr>
          </a:lstStyle>
          <a:p>
            <a:pPr>
              <a:defRPr/>
            </a:pPr>
            <a:r>
              <a:rPr lang="de-DE"/>
              <a:t>Fachbereich, Titel</a:t>
            </a:r>
          </a:p>
        </p:txBody>
      </p:sp>
    </p:spTree>
    <p:extLst>
      <p:ext uri="{BB962C8B-B14F-4D97-AF65-F5344CB8AC3E}">
        <p14:creationId xmlns:p14="http://schemas.microsoft.com/office/powerpoint/2010/main" val="3513403632"/>
      </p:ext>
    </p:extLst>
  </p:cSld>
  <p:clrMapOvr>
    <a:masterClrMapping/>
  </p:clrMapOvr>
  <p:transition spd="slow"/>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Rectangle 8"/>
          <p:cNvSpPr>
            <a:spLocks noGrp="1" noChangeArrowheads="1"/>
          </p:cNvSpPr>
          <p:nvPr>
            <p:ph type="ftr" sz="quarter" idx="10"/>
          </p:nvPr>
        </p:nvSpPr>
        <p:spPr/>
        <p:txBody>
          <a:bodyPr/>
          <a:lstStyle>
            <a:lvl1pPr>
              <a:defRPr/>
            </a:lvl1pPr>
          </a:lstStyle>
          <a:p>
            <a:pPr>
              <a:defRPr/>
            </a:pPr>
            <a:r>
              <a:rPr lang="de-DE"/>
              <a:t>Fachbereich, Titel</a:t>
            </a:r>
          </a:p>
        </p:txBody>
      </p:sp>
    </p:spTree>
    <p:extLst>
      <p:ext uri="{BB962C8B-B14F-4D97-AF65-F5344CB8AC3E}">
        <p14:creationId xmlns:p14="http://schemas.microsoft.com/office/powerpoint/2010/main" val="4187909507"/>
      </p:ext>
    </p:extLst>
  </p:cSld>
  <p:clrMapOvr>
    <a:masterClrMapping/>
  </p:clrMapOvr>
  <p:transition spd="slow"/>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Rectangle 8"/>
          <p:cNvSpPr>
            <a:spLocks noGrp="1" noChangeArrowheads="1"/>
          </p:cNvSpPr>
          <p:nvPr>
            <p:ph type="ftr" sz="quarter" idx="10"/>
          </p:nvPr>
        </p:nvSpPr>
        <p:spPr/>
        <p:txBody>
          <a:bodyPr/>
          <a:lstStyle>
            <a:lvl1pPr>
              <a:defRPr/>
            </a:lvl1pPr>
          </a:lstStyle>
          <a:p>
            <a:pPr>
              <a:defRPr/>
            </a:pPr>
            <a:r>
              <a:rPr lang="de-DE"/>
              <a:t>Fachbereich, Titel</a:t>
            </a:r>
          </a:p>
        </p:txBody>
      </p:sp>
    </p:spTree>
    <p:extLst>
      <p:ext uri="{BB962C8B-B14F-4D97-AF65-F5344CB8AC3E}">
        <p14:creationId xmlns:p14="http://schemas.microsoft.com/office/powerpoint/2010/main" val="3407013041"/>
      </p:ext>
    </p:extLst>
  </p:cSld>
  <p:clrMapOvr>
    <a:masterClrMapping/>
  </p:clrMapOvr>
  <p:transition spd="slow"/>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8"/>
          <p:cNvSpPr>
            <a:spLocks noGrp="1" noChangeArrowheads="1"/>
          </p:cNvSpPr>
          <p:nvPr>
            <p:ph type="ftr" sz="quarter" idx="10"/>
          </p:nvPr>
        </p:nvSpPr>
        <p:spPr/>
        <p:txBody>
          <a:bodyPr/>
          <a:lstStyle>
            <a:lvl1pPr>
              <a:defRPr/>
            </a:lvl1pPr>
          </a:lstStyle>
          <a:p>
            <a:pPr>
              <a:defRPr/>
            </a:pPr>
            <a:r>
              <a:rPr lang="de-DE"/>
              <a:t>Fachbereich, Titel</a:t>
            </a:r>
          </a:p>
        </p:txBody>
      </p:sp>
    </p:spTree>
    <p:extLst>
      <p:ext uri="{BB962C8B-B14F-4D97-AF65-F5344CB8AC3E}">
        <p14:creationId xmlns:p14="http://schemas.microsoft.com/office/powerpoint/2010/main" val="1364644609"/>
      </p:ext>
    </p:extLst>
  </p:cSld>
  <p:clrMapOvr>
    <a:masterClrMapping/>
  </p:clrMapOvr>
  <p:transition spd="slow"/>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Rectangle 8"/>
          <p:cNvSpPr>
            <a:spLocks noGrp="1" noChangeArrowheads="1"/>
          </p:cNvSpPr>
          <p:nvPr>
            <p:ph type="ftr" sz="quarter" idx="10"/>
          </p:nvPr>
        </p:nvSpPr>
        <p:spPr/>
        <p:txBody>
          <a:bodyPr/>
          <a:lstStyle>
            <a:lvl1pPr>
              <a:defRPr/>
            </a:lvl1pPr>
          </a:lstStyle>
          <a:p>
            <a:pPr>
              <a:defRPr/>
            </a:pPr>
            <a:r>
              <a:rPr lang="de-DE"/>
              <a:t>Fachbereich, Titel</a:t>
            </a:r>
          </a:p>
        </p:txBody>
      </p:sp>
    </p:spTree>
    <p:extLst>
      <p:ext uri="{BB962C8B-B14F-4D97-AF65-F5344CB8AC3E}">
        <p14:creationId xmlns:p14="http://schemas.microsoft.com/office/powerpoint/2010/main" val="3351413738"/>
      </p:ext>
    </p:extLst>
  </p:cSld>
  <p:clrMapOvr>
    <a:masterClrMapping/>
  </p:clrMapOvr>
  <p:transition spd="slow"/>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smtClean="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Rectangle 8"/>
          <p:cNvSpPr>
            <a:spLocks noGrp="1" noChangeArrowheads="1"/>
          </p:cNvSpPr>
          <p:nvPr>
            <p:ph type="ftr" sz="quarter" idx="10"/>
          </p:nvPr>
        </p:nvSpPr>
        <p:spPr/>
        <p:txBody>
          <a:bodyPr/>
          <a:lstStyle>
            <a:lvl1pPr>
              <a:defRPr/>
            </a:lvl1pPr>
          </a:lstStyle>
          <a:p>
            <a:pPr>
              <a:defRPr/>
            </a:pPr>
            <a:r>
              <a:rPr lang="de-DE"/>
              <a:t>Fachbereich, Titel</a:t>
            </a:r>
          </a:p>
        </p:txBody>
      </p:sp>
    </p:spTree>
    <p:extLst>
      <p:ext uri="{BB962C8B-B14F-4D97-AF65-F5344CB8AC3E}">
        <p14:creationId xmlns:p14="http://schemas.microsoft.com/office/powerpoint/2010/main" val="4115988356"/>
      </p:ext>
    </p:extLst>
  </p:cSld>
  <p:clrMapOvr>
    <a:masterClrMapping/>
  </p:clrMapOvr>
  <p:transition spd="slow"/>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body" idx="1"/>
          </p:nvPr>
        </p:nvSpPr>
        <p:spPr bwMode="auto">
          <a:xfrm>
            <a:off x="539750" y="1150938"/>
            <a:ext cx="8353425" cy="516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de-DE" altLang="de-DE" smtClean="0"/>
              <a:t>Mastertextformat bearbeiten</a:t>
            </a:r>
          </a:p>
          <a:p>
            <a:pPr lvl="1"/>
            <a:r>
              <a:rPr lang="de-DE" altLang="de-DE" smtClean="0"/>
              <a:t>Zweite Ebene</a:t>
            </a:r>
          </a:p>
          <a:p>
            <a:pPr lvl="2"/>
            <a:r>
              <a:rPr lang="de-DE" altLang="de-DE" smtClean="0"/>
              <a:t>Dritte Ebene</a:t>
            </a:r>
          </a:p>
          <a:p>
            <a:pPr lvl="3"/>
            <a:r>
              <a:rPr lang="de-DE" altLang="de-DE" smtClean="0"/>
              <a:t>Vierte Ebene</a:t>
            </a:r>
          </a:p>
          <a:p>
            <a:pPr lvl="4"/>
            <a:r>
              <a:rPr lang="de-DE" altLang="de-DE" smtClean="0"/>
              <a:t>Fünfte Ebene</a:t>
            </a:r>
          </a:p>
        </p:txBody>
      </p:sp>
      <p:sp>
        <p:nvSpPr>
          <p:cNvPr id="1027" name="Rectangle 5"/>
          <p:cNvSpPr>
            <a:spLocks noGrp="1" noChangeArrowheads="1"/>
          </p:cNvSpPr>
          <p:nvPr>
            <p:ph type="title"/>
          </p:nvPr>
        </p:nvSpPr>
        <p:spPr bwMode="auto">
          <a:xfrm>
            <a:off x="539750" y="533400"/>
            <a:ext cx="723265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p>
            <a:pPr lvl="0"/>
            <a:r>
              <a:rPr lang="de-DE" altLang="de-DE" smtClean="0"/>
              <a:t>Mastertitelformat bearbeiten</a:t>
            </a:r>
          </a:p>
        </p:txBody>
      </p:sp>
      <p:sp>
        <p:nvSpPr>
          <p:cNvPr id="1028" name="Rectangle 6"/>
          <p:cNvSpPr>
            <a:spLocks noChangeArrowheads="1"/>
          </p:cNvSpPr>
          <p:nvPr/>
        </p:nvSpPr>
        <p:spPr bwMode="auto">
          <a:xfrm>
            <a:off x="7524750" y="6551613"/>
            <a:ext cx="1227138" cy="239712"/>
          </a:xfrm>
          <a:prstGeom prst="rect">
            <a:avLst/>
          </a:prstGeom>
          <a:noFill/>
          <a:ln>
            <a:noFill/>
          </a:ln>
          <a:extLst/>
        </p:spPr>
        <p:txBody>
          <a:bodyPr/>
          <a:lstStyle>
            <a:lvl1pPr>
              <a:defRPr sz="2400">
                <a:solidFill>
                  <a:schemeClr val="tx1"/>
                </a:solidFill>
                <a:latin typeface="Verdana" panose="020B0604030504040204" pitchFamily="34" charset="0"/>
                <a:ea typeface="MS PGothic" panose="020B0600070205080204" pitchFamily="34" charset="-128"/>
              </a:defRPr>
            </a:lvl1pPr>
            <a:lvl2pPr marL="742950" indent="-285750">
              <a:defRPr sz="2400">
                <a:solidFill>
                  <a:schemeClr val="tx1"/>
                </a:solidFill>
                <a:latin typeface="Verdana" panose="020B0604030504040204" pitchFamily="34" charset="0"/>
                <a:ea typeface="MS PGothic" panose="020B0600070205080204" pitchFamily="34" charset="-128"/>
              </a:defRPr>
            </a:lvl2pPr>
            <a:lvl3pPr marL="1143000" indent="-228600">
              <a:defRPr sz="2400">
                <a:solidFill>
                  <a:schemeClr val="tx1"/>
                </a:solidFill>
                <a:latin typeface="Verdana" panose="020B0604030504040204" pitchFamily="34" charset="0"/>
                <a:ea typeface="MS PGothic" panose="020B0600070205080204" pitchFamily="34" charset="-128"/>
              </a:defRPr>
            </a:lvl3pPr>
            <a:lvl4pPr marL="1600200" indent="-228600">
              <a:defRPr sz="2400">
                <a:solidFill>
                  <a:schemeClr val="tx1"/>
                </a:solidFill>
                <a:latin typeface="Verdana" panose="020B0604030504040204" pitchFamily="34" charset="0"/>
                <a:ea typeface="MS PGothic" panose="020B0600070205080204" pitchFamily="34" charset="-128"/>
              </a:defRPr>
            </a:lvl4pPr>
            <a:lvl5pPr marL="2057400" indent="-228600">
              <a:defRPr sz="2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9pPr>
          </a:lstStyle>
          <a:p>
            <a:pPr algn="r" eaLnBrk="1" hangingPunct="1">
              <a:defRPr/>
            </a:pPr>
            <a:endParaRPr lang="de-DE" altLang="de-DE" sz="1000" smtClean="0">
              <a:solidFill>
                <a:srgbClr val="00245B"/>
              </a:solidFill>
            </a:endParaRPr>
          </a:p>
        </p:txBody>
      </p:sp>
      <p:sp>
        <p:nvSpPr>
          <p:cNvPr id="327688" name="Rectangle 8"/>
          <p:cNvSpPr>
            <a:spLocks noGrp="1" noChangeArrowheads="1"/>
          </p:cNvSpPr>
          <p:nvPr>
            <p:ph type="ftr" sz="quarter" idx="3"/>
          </p:nvPr>
        </p:nvSpPr>
        <p:spPr bwMode="auto">
          <a:xfrm>
            <a:off x="539750" y="6543675"/>
            <a:ext cx="5976938" cy="228600"/>
          </a:xfrm>
          <a:prstGeom prst="rect">
            <a:avLst/>
          </a:prstGeom>
          <a:noFill/>
          <a:ln w="9525">
            <a:noFill/>
            <a:miter lim="800000"/>
            <a:headEnd/>
            <a:tailEnd/>
          </a:ln>
          <a:effectLst/>
        </p:spPr>
        <p:txBody>
          <a:bodyPr vert="horz" wrap="square" lIns="0" tIns="45720" rIns="0" bIns="45720" numCol="1" anchor="t" anchorCtr="0" compatLnSpc="1">
            <a:prstTxWarp prst="textNoShape">
              <a:avLst/>
            </a:prstTxWarp>
          </a:bodyPr>
          <a:lstStyle>
            <a:lvl1pPr eaLnBrk="1" hangingPunct="1">
              <a:defRPr sz="1000">
                <a:solidFill>
                  <a:srgbClr val="00245B"/>
                </a:solidFill>
                <a:latin typeface="Verdana" pitchFamily="34" charset="0"/>
                <a:ea typeface="+mn-ea"/>
                <a:cs typeface="+mn-cs"/>
              </a:defRPr>
            </a:lvl1pPr>
          </a:lstStyle>
          <a:p>
            <a:pPr>
              <a:defRPr/>
            </a:pPr>
            <a:endParaRPr lang="de-DE"/>
          </a:p>
        </p:txBody>
      </p:sp>
      <p:sp>
        <p:nvSpPr>
          <p:cNvPr id="1030" name="Line 17"/>
          <p:cNvSpPr>
            <a:spLocks noChangeShapeType="1"/>
          </p:cNvSpPr>
          <p:nvPr/>
        </p:nvSpPr>
        <p:spPr bwMode="auto">
          <a:xfrm>
            <a:off x="0" y="906463"/>
            <a:ext cx="9144000" cy="0"/>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de-DE"/>
          </a:p>
        </p:txBody>
      </p:sp>
      <p:sp>
        <p:nvSpPr>
          <p:cNvPr id="1031" name="Line 18"/>
          <p:cNvSpPr>
            <a:spLocks noChangeShapeType="1"/>
          </p:cNvSpPr>
          <p:nvPr/>
        </p:nvSpPr>
        <p:spPr bwMode="auto">
          <a:xfrm>
            <a:off x="0" y="6477000"/>
            <a:ext cx="9144000" cy="0"/>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de-DE"/>
          </a:p>
        </p:txBody>
      </p:sp>
      <p:pic>
        <p:nvPicPr>
          <p:cNvPr id="1032" name="Picture 35" descr="FFU-Logo-Neu-Small"/>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8229600" y="304800"/>
            <a:ext cx="663575" cy="51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388" r:id="rId1"/>
    <p:sldLayoutId id="2147484389" r:id="rId2"/>
    <p:sldLayoutId id="2147484390" r:id="rId3"/>
    <p:sldLayoutId id="2147484391" r:id="rId4"/>
    <p:sldLayoutId id="2147484392" r:id="rId5"/>
    <p:sldLayoutId id="2147484393" r:id="rId6"/>
    <p:sldLayoutId id="2147484394" r:id="rId7"/>
    <p:sldLayoutId id="2147484395" r:id="rId8"/>
    <p:sldLayoutId id="2147484396" r:id="rId9"/>
    <p:sldLayoutId id="2147484397" r:id="rId10"/>
    <p:sldLayoutId id="2147484398" r:id="rId11"/>
    <p:sldLayoutId id="2147484399" r:id="rId12"/>
    <p:sldLayoutId id="2147484400" r:id="rId13"/>
  </p:sldLayoutIdLst>
  <p:transition spd="slow"/>
  <p:timing>
    <p:tnLst>
      <p:par>
        <p:cTn id="1" dur="indefinite" restart="never" nodeType="tmRoot"/>
      </p:par>
    </p:tnLst>
  </p:timing>
  <p:hf sldNum="0" hdr="0" dt="0"/>
  <p:txStyles>
    <p:titleStyle>
      <a:lvl1pPr algn="l" rtl="0" eaLnBrk="0" fontAlgn="base" hangingPunct="0">
        <a:lnSpc>
          <a:spcPct val="85000"/>
        </a:lnSpc>
        <a:spcBef>
          <a:spcPct val="0"/>
        </a:spcBef>
        <a:spcAft>
          <a:spcPct val="0"/>
        </a:spcAft>
        <a:defRPr sz="2000">
          <a:solidFill>
            <a:schemeClr val="tx2"/>
          </a:solidFill>
          <a:latin typeface="+mj-lt"/>
          <a:ea typeface="MS PGothic" panose="020B0600070205080204" pitchFamily="34" charset="-128"/>
          <a:cs typeface="MS PGothic" charset="0"/>
        </a:defRPr>
      </a:lvl1pPr>
      <a:lvl2pPr algn="l" rtl="0" eaLnBrk="0" fontAlgn="base" hangingPunct="0">
        <a:lnSpc>
          <a:spcPct val="85000"/>
        </a:lnSpc>
        <a:spcBef>
          <a:spcPct val="0"/>
        </a:spcBef>
        <a:spcAft>
          <a:spcPct val="0"/>
        </a:spcAft>
        <a:defRPr sz="2000">
          <a:solidFill>
            <a:schemeClr val="tx2"/>
          </a:solidFill>
          <a:latin typeface="Verdana" pitchFamily="34" charset="0"/>
          <a:ea typeface="MS PGothic" panose="020B0600070205080204" pitchFamily="34" charset="-128"/>
          <a:cs typeface="MS PGothic" charset="0"/>
        </a:defRPr>
      </a:lvl2pPr>
      <a:lvl3pPr algn="l" rtl="0" eaLnBrk="0" fontAlgn="base" hangingPunct="0">
        <a:lnSpc>
          <a:spcPct val="85000"/>
        </a:lnSpc>
        <a:spcBef>
          <a:spcPct val="0"/>
        </a:spcBef>
        <a:spcAft>
          <a:spcPct val="0"/>
        </a:spcAft>
        <a:defRPr sz="2000">
          <a:solidFill>
            <a:schemeClr val="tx2"/>
          </a:solidFill>
          <a:latin typeface="Verdana" pitchFamily="34" charset="0"/>
          <a:ea typeface="MS PGothic" panose="020B0600070205080204" pitchFamily="34" charset="-128"/>
          <a:cs typeface="MS PGothic" charset="0"/>
        </a:defRPr>
      </a:lvl3pPr>
      <a:lvl4pPr algn="l" rtl="0" eaLnBrk="0" fontAlgn="base" hangingPunct="0">
        <a:lnSpc>
          <a:spcPct val="85000"/>
        </a:lnSpc>
        <a:spcBef>
          <a:spcPct val="0"/>
        </a:spcBef>
        <a:spcAft>
          <a:spcPct val="0"/>
        </a:spcAft>
        <a:defRPr sz="2000">
          <a:solidFill>
            <a:schemeClr val="tx2"/>
          </a:solidFill>
          <a:latin typeface="Verdana" pitchFamily="34" charset="0"/>
          <a:ea typeface="MS PGothic" panose="020B0600070205080204" pitchFamily="34" charset="-128"/>
          <a:cs typeface="MS PGothic" charset="0"/>
        </a:defRPr>
      </a:lvl4pPr>
      <a:lvl5pPr algn="l" rtl="0" eaLnBrk="0" fontAlgn="base" hangingPunct="0">
        <a:lnSpc>
          <a:spcPct val="85000"/>
        </a:lnSpc>
        <a:spcBef>
          <a:spcPct val="0"/>
        </a:spcBef>
        <a:spcAft>
          <a:spcPct val="0"/>
        </a:spcAft>
        <a:defRPr sz="2000">
          <a:solidFill>
            <a:schemeClr val="tx2"/>
          </a:solidFill>
          <a:latin typeface="Verdana" pitchFamily="34" charset="0"/>
          <a:ea typeface="MS PGothic" panose="020B0600070205080204" pitchFamily="34" charset="-128"/>
          <a:cs typeface="MS PGothic" charset="0"/>
        </a:defRPr>
      </a:lvl5pPr>
      <a:lvl6pPr marL="457200" algn="l" rtl="0" fontAlgn="base">
        <a:lnSpc>
          <a:spcPct val="85000"/>
        </a:lnSpc>
        <a:spcBef>
          <a:spcPct val="0"/>
        </a:spcBef>
        <a:spcAft>
          <a:spcPct val="0"/>
        </a:spcAft>
        <a:defRPr sz="2000">
          <a:solidFill>
            <a:schemeClr val="tx2"/>
          </a:solidFill>
          <a:latin typeface="Verdana" pitchFamily="34" charset="0"/>
        </a:defRPr>
      </a:lvl6pPr>
      <a:lvl7pPr marL="914400" algn="l" rtl="0" fontAlgn="base">
        <a:lnSpc>
          <a:spcPct val="85000"/>
        </a:lnSpc>
        <a:spcBef>
          <a:spcPct val="0"/>
        </a:spcBef>
        <a:spcAft>
          <a:spcPct val="0"/>
        </a:spcAft>
        <a:defRPr sz="2000">
          <a:solidFill>
            <a:schemeClr val="tx2"/>
          </a:solidFill>
          <a:latin typeface="Verdana" pitchFamily="34" charset="0"/>
        </a:defRPr>
      </a:lvl7pPr>
      <a:lvl8pPr marL="1371600" algn="l" rtl="0" fontAlgn="base">
        <a:lnSpc>
          <a:spcPct val="85000"/>
        </a:lnSpc>
        <a:spcBef>
          <a:spcPct val="0"/>
        </a:spcBef>
        <a:spcAft>
          <a:spcPct val="0"/>
        </a:spcAft>
        <a:defRPr sz="2000">
          <a:solidFill>
            <a:schemeClr val="tx2"/>
          </a:solidFill>
          <a:latin typeface="Verdana" pitchFamily="34" charset="0"/>
        </a:defRPr>
      </a:lvl8pPr>
      <a:lvl9pPr marL="1828800" algn="l" rtl="0" fontAlgn="base">
        <a:lnSpc>
          <a:spcPct val="85000"/>
        </a:lnSpc>
        <a:spcBef>
          <a:spcPct val="0"/>
        </a:spcBef>
        <a:spcAft>
          <a:spcPct val="0"/>
        </a:spcAft>
        <a:defRPr sz="2000">
          <a:solidFill>
            <a:schemeClr val="tx2"/>
          </a:solidFill>
          <a:latin typeface="Verdana" pitchFamily="34" charset="0"/>
        </a:defRPr>
      </a:lvl9pPr>
    </p:titleStyle>
    <p:bodyStyle>
      <a:lvl1pPr marL="342900" indent="-342900" algn="l" rtl="0" eaLnBrk="0" fontAlgn="base" hangingPunct="0">
        <a:lnSpc>
          <a:spcPct val="102000"/>
        </a:lnSpc>
        <a:spcBef>
          <a:spcPts val="500"/>
        </a:spcBef>
        <a:spcAft>
          <a:spcPct val="0"/>
        </a:spcAft>
        <a:buClr>
          <a:srgbClr val="4D4D4D"/>
        </a:buClr>
        <a:buChar char="•"/>
        <a:defRPr sz="2800">
          <a:solidFill>
            <a:schemeClr val="tx1"/>
          </a:solidFill>
          <a:latin typeface="+mn-lt"/>
          <a:ea typeface="MS PGothic" panose="020B0600070205080204" pitchFamily="34" charset="-128"/>
          <a:cs typeface="MS PGothic" charset="0"/>
        </a:defRPr>
      </a:lvl1pPr>
      <a:lvl2pPr marL="355600" indent="-176213" algn="l" rtl="0" eaLnBrk="0" fontAlgn="base" hangingPunct="0">
        <a:lnSpc>
          <a:spcPct val="102000"/>
        </a:lnSpc>
        <a:spcBef>
          <a:spcPts val="500"/>
        </a:spcBef>
        <a:spcAft>
          <a:spcPct val="0"/>
        </a:spcAft>
        <a:buClr>
          <a:srgbClr val="4D4D4D"/>
        </a:buClr>
        <a:buSzPct val="90000"/>
        <a:buChar char="-"/>
        <a:defRPr sz="2000">
          <a:solidFill>
            <a:schemeClr val="tx1"/>
          </a:solidFill>
          <a:latin typeface="+mn-lt"/>
          <a:ea typeface="MS PGothic" panose="020B0600070205080204" pitchFamily="34" charset="-128"/>
          <a:cs typeface="MS PGothic" charset="0"/>
        </a:defRPr>
      </a:lvl2pPr>
      <a:lvl3pPr marL="723900" indent="-188913" algn="l" rtl="0" eaLnBrk="0" fontAlgn="base" hangingPunct="0">
        <a:lnSpc>
          <a:spcPct val="102000"/>
        </a:lnSpc>
        <a:spcBef>
          <a:spcPts val="500"/>
        </a:spcBef>
        <a:spcAft>
          <a:spcPct val="0"/>
        </a:spcAft>
        <a:buClr>
          <a:srgbClr val="4D4D4D"/>
        </a:buClr>
        <a:buSzPct val="90000"/>
        <a:buChar char="-"/>
        <a:defRPr>
          <a:solidFill>
            <a:schemeClr val="tx1"/>
          </a:solidFill>
          <a:latin typeface="+mn-lt"/>
          <a:ea typeface="MS PGothic" panose="020B0600070205080204" pitchFamily="34" charset="-128"/>
          <a:cs typeface="MS PGothic" charset="0"/>
        </a:defRPr>
      </a:lvl3pPr>
      <a:lvl4pPr marL="1079500" indent="-176213" algn="l" rtl="0" eaLnBrk="0" fontAlgn="base" hangingPunct="0">
        <a:lnSpc>
          <a:spcPct val="102000"/>
        </a:lnSpc>
        <a:spcBef>
          <a:spcPts val="500"/>
        </a:spcBef>
        <a:spcAft>
          <a:spcPct val="0"/>
        </a:spcAft>
        <a:buClr>
          <a:srgbClr val="4D4D4D"/>
        </a:buClr>
        <a:buSzPct val="90000"/>
        <a:buChar char="-"/>
        <a:defRPr sz="1400">
          <a:solidFill>
            <a:schemeClr val="tx1"/>
          </a:solidFill>
          <a:latin typeface="+mn-lt"/>
          <a:ea typeface="MS PGothic" panose="020B0600070205080204" pitchFamily="34" charset="-128"/>
          <a:cs typeface="MS PGothic" charset="0"/>
        </a:defRPr>
      </a:lvl4pPr>
      <a:lvl5pPr marL="1435100" indent="-176213" algn="l" rtl="0" eaLnBrk="0" fontAlgn="base" hangingPunct="0">
        <a:lnSpc>
          <a:spcPct val="102000"/>
        </a:lnSpc>
        <a:spcBef>
          <a:spcPts val="500"/>
        </a:spcBef>
        <a:spcAft>
          <a:spcPct val="0"/>
        </a:spcAft>
        <a:buClr>
          <a:schemeClr val="tx1"/>
        </a:buClr>
        <a:buSzPct val="90000"/>
        <a:buChar char="-"/>
        <a:defRPr sz="1400">
          <a:solidFill>
            <a:schemeClr val="tx1"/>
          </a:solidFill>
          <a:latin typeface="+mn-lt"/>
          <a:ea typeface="MS PGothic" panose="020B0600070205080204" pitchFamily="34" charset="-128"/>
          <a:cs typeface="MS PGothic" charset="0"/>
        </a:defRPr>
      </a:lvl5pPr>
      <a:lvl6pPr marL="1892300" indent="-176213" algn="l" rtl="0" fontAlgn="base">
        <a:lnSpc>
          <a:spcPct val="102000"/>
        </a:lnSpc>
        <a:spcBef>
          <a:spcPts val="500"/>
        </a:spcBef>
        <a:spcAft>
          <a:spcPct val="0"/>
        </a:spcAft>
        <a:buClr>
          <a:schemeClr val="tx1"/>
        </a:buClr>
        <a:buSzPct val="90000"/>
        <a:buChar char="-"/>
        <a:defRPr sz="1400">
          <a:solidFill>
            <a:schemeClr val="tx1"/>
          </a:solidFill>
          <a:latin typeface="+mn-lt"/>
        </a:defRPr>
      </a:lvl6pPr>
      <a:lvl7pPr marL="2349500" indent="-176213" algn="l" rtl="0" fontAlgn="base">
        <a:lnSpc>
          <a:spcPct val="102000"/>
        </a:lnSpc>
        <a:spcBef>
          <a:spcPts val="500"/>
        </a:spcBef>
        <a:spcAft>
          <a:spcPct val="0"/>
        </a:spcAft>
        <a:buClr>
          <a:schemeClr val="tx1"/>
        </a:buClr>
        <a:buSzPct val="90000"/>
        <a:buChar char="-"/>
        <a:defRPr sz="1400">
          <a:solidFill>
            <a:schemeClr val="tx1"/>
          </a:solidFill>
          <a:latin typeface="+mn-lt"/>
        </a:defRPr>
      </a:lvl7pPr>
      <a:lvl8pPr marL="2806700" indent="-176213" algn="l" rtl="0" fontAlgn="base">
        <a:lnSpc>
          <a:spcPct val="102000"/>
        </a:lnSpc>
        <a:spcBef>
          <a:spcPts val="500"/>
        </a:spcBef>
        <a:spcAft>
          <a:spcPct val="0"/>
        </a:spcAft>
        <a:buClr>
          <a:schemeClr val="tx1"/>
        </a:buClr>
        <a:buSzPct val="90000"/>
        <a:buChar char="-"/>
        <a:defRPr sz="1400">
          <a:solidFill>
            <a:schemeClr val="tx1"/>
          </a:solidFill>
          <a:latin typeface="+mn-lt"/>
        </a:defRPr>
      </a:lvl8pPr>
      <a:lvl9pPr marL="3263900" indent="-176213" algn="l" rtl="0" fontAlgn="base">
        <a:lnSpc>
          <a:spcPct val="102000"/>
        </a:lnSpc>
        <a:spcBef>
          <a:spcPts val="500"/>
        </a:spcBef>
        <a:spcAft>
          <a:spcPct val="0"/>
        </a:spcAft>
        <a:buClr>
          <a:schemeClr val="tx1"/>
        </a:buClr>
        <a:buSzPct val="90000"/>
        <a:buChar char="-"/>
        <a:defRPr sz="14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29.xml.rels><?xml version="1.0" encoding="UTF-8" standalone="yes"?>
<Relationships xmlns="http://schemas.openxmlformats.org/package/2006/relationships"><Relationship Id="rId8" Type="http://schemas.openxmlformats.org/officeDocument/2006/relationships/image" Target="../media/image15.wmf"/><Relationship Id="rId3" Type="http://schemas.openxmlformats.org/officeDocument/2006/relationships/image" Target="http://www.teachsam.de/arb/arb_diag_8_2_1-Dateien/image002.gif" TargetMode="External"/><Relationship Id="rId7" Type="http://schemas.openxmlformats.org/officeDocument/2006/relationships/image" Target="../media/image14.jpeg"/><Relationship Id="rId2" Type="http://schemas.openxmlformats.org/officeDocument/2006/relationships/image" Target="../media/image11.gif"/><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http://www.wvtsa.org/3_officers/handshake.gif" TargetMode="External"/><Relationship Id="rId4" Type="http://schemas.openxmlformats.org/officeDocument/2006/relationships/image" Target="../media/image12.gif"/><Relationship Id="rId9" Type="http://schemas.openxmlformats.org/officeDocument/2006/relationships/image" Target="../media/image16.w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503548" y="3388827"/>
            <a:ext cx="8353425" cy="973137"/>
          </a:xfrm>
        </p:spPr>
        <p:txBody>
          <a:bodyPr/>
          <a:lstStyle/>
          <a:p>
            <a:pPr eaLnBrk="1" hangingPunct="1"/>
            <a:r>
              <a:rPr lang="en-US" altLang="de-DE" sz="2400" dirty="0" smtClean="0"/>
              <a:t>REACTIVATE Toolkit</a:t>
            </a:r>
            <a:endParaRPr lang="en-US" altLang="de-DE" sz="2400" dirty="0"/>
          </a:p>
        </p:txBody>
      </p:sp>
      <p:sp>
        <p:nvSpPr>
          <p:cNvPr id="16387" name="Rectangle 3"/>
          <p:cNvSpPr>
            <a:spLocks noGrp="1" noChangeArrowheads="1"/>
          </p:cNvSpPr>
          <p:nvPr>
            <p:ph type="subTitle" idx="1"/>
          </p:nvPr>
        </p:nvSpPr>
        <p:spPr>
          <a:xfrm>
            <a:off x="539552" y="3933056"/>
            <a:ext cx="8353425" cy="1915555"/>
          </a:xfrm>
        </p:spPr>
        <p:txBody>
          <a:bodyPr/>
          <a:lstStyle/>
          <a:p>
            <a:pPr marL="0" indent="0" eaLnBrk="1" hangingPunct="1">
              <a:buFontTx/>
              <a:buNone/>
            </a:pPr>
            <a:r>
              <a:rPr lang="de-DE" altLang="de-DE" sz="1800" dirty="0" smtClean="0"/>
              <a:t>Klaus Jacob, Holger Bär</a:t>
            </a:r>
          </a:p>
          <a:p>
            <a:pPr marL="0" indent="0" eaLnBrk="1" hangingPunct="1">
              <a:buFontTx/>
              <a:buNone/>
            </a:pPr>
            <a:r>
              <a:rPr lang="en-CA" altLang="de-DE" sz="1800" dirty="0" smtClean="0"/>
              <a:t>Environmental Policy Research Centre</a:t>
            </a:r>
          </a:p>
          <a:p>
            <a:pPr marL="0" indent="0" eaLnBrk="1" hangingPunct="1">
              <a:buFontTx/>
              <a:buNone/>
            </a:pPr>
            <a:r>
              <a:rPr lang="en-CA" altLang="de-DE" sz="1800" dirty="0" smtClean="0"/>
              <a:t/>
            </a:r>
            <a:br>
              <a:rPr lang="en-CA" altLang="de-DE" sz="1800" dirty="0" smtClean="0"/>
            </a:br>
            <a:r>
              <a:rPr lang="en-CA" altLang="de-DE" sz="1800" dirty="0" smtClean="0"/>
              <a:t>Dennis </a:t>
            </a:r>
            <a:r>
              <a:rPr lang="en-CA" altLang="de-DE" sz="1800" dirty="0" err="1" smtClean="0"/>
              <a:t>Tänzler</a:t>
            </a:r>
            <a:r>
              <a:rPr lang="en-CA" altLang="de-DE" sz="1800" dirty="0" smtClean="0"/>
              <a:t>, Johara Bellali, Karolin Blattmann</a:t>
            </a:r>
          </a:p>
          <a:p>
            <a:pPr marL="0" indent="0" eaLnBrk="1" hangingPunct="1">
              <a:buFontTx/>
              <a:buNone/>
            </a:pPr>
            <a:r>
              <a:rPr lang="en-CA" altLang="de-DE" sz="1800" dirty="0" smtClean="0"/>
              <a:t>adelphi</a:t>
            </a:r>
            <a:endParaRPr lang="de-DE" altLang="de-DE" sz="1800" dirty="0" smtClean="0"/>
          </a:p>
          <a:p>
            <a:pPr marL="0" indent="0" eaLnBrk="1" hangingPunct="1">
              <a:buFontTx/>
              <a:buNone/>
            </a:pPr>
            <a:endParaRPr lang="de-DE" altLang="de-DE" sz="1800" dirty="0" smtClean="0"/>
          </a:p>
          <a:p>
            <a:pPr marL="0" indent="0" eaLnBrk="1" hangingPunct="1">
              <a:buFontTx/>
              <a:buNone/>
            </a:pPr>
            <a:r>
              <a:rPr lang="de-DE" altLang="de-DE" sz="1800" dirty="0" smtClean="0"/>
              <a:t>Tunis, GIZ SE4JOBS Workshop, June 9th 2015</a:t>
            </a:r>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28931" y="1412776"/>
            <a:ext cx="3675417" cy="24626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z="2400" b="1" dirty="0" smtClean="0"/>
              <a:t>3. </a:t>
            </a:r>
            <a:r>
              <a:rPr lang="en-US" sz="2400" b="1" dirty="0" smtClean="0"/>
              <a:t>Toolkit structure (</a:t>
            </a:r>
            <a:r>
              <a:rPr lang="en-US" sz="2400" b="1" dirty="0" err="1" smtClean="0"/>
              <a:t>prel</a:t>
            </a:r>
            <a:r>
              <a:rPr lang="en-US" sz="2400" b="1" dirty="0" smtClean="0"/>
              <a:t>.)</a:t>
            </a:r>
            <a:endParaRPr lang="en-US" sz="2400" b="1" dirty="0"/>
          </a:p>
        </p:txBody>
      </p:sp>
      <p:sp>
        <p:nvSpPr>
          <p:cNvPr id="4" name="Fußzeilenplatzhalter 3"/>
          <p:cNvSpPr>
            <a:spLocks noGrp="1"/>
          </p:cNvSpPr>
          <p:nvPr>
            <p:ph type="ftr" sz="quarter" idx="10"/>
          </p:nvPr>
        </p:nvSpPr>
        <p:spPr/>
        <p:txBody>
          <a:bodyPr/>
          <a:lstStyle/>
          <a:p>
            <a:pPr>
              <a:defRPr/>
            </a:pPr>
            <a:endParaRPr lang="de-DE"/>
          </a:p>
        </p:txBody>
      </p:sp>
      <p:graphicFrame>
        <p:nvGraphicFramePr>
          <p:cNvPr id="5" name="Inhaltsplatzhalter 3"/>
          <p:cNvGraphicFramePr>
            <a:graphicFrameLocks noGrp="1"/>
          </p:cNvGraphicFramePr>
          <p:nvPr>
            <p:ph idx="1"/>
            <p:extLst>
              <p:ext uri="{D42A27DB-BD31-4B8C-83A1-F6EECF244321}">
                <p14:modId xmlns:p14="http://schemas.microsoft.com/office/powerpoint/2010/main" val="999369858"/>
              </p:ext>
            </p:extLst>
          </p:nvPr>
        </p:nvGraphicFramePr>
        <p:xfrm>
          <a:off x="539750" y="1150938"/>
          <a:ext cx="8353425" cy="5165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2533529"/>
      </p:ext>
    </p:extLst>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400" b="1" dirty="0"/>
              <a:t>3</a:t>
            </a:r>
            <a:r>
              <a:rPr lang="de-DE" sz="2400" b="1" dirty="0" smtClean="0"/>
              <a:t>. </a:t>
            </a:r>
            <a:r>
              <a:rPr lang="de-DE" sz="2400" b="1" dirty="0" err="1" smtClean="0"/>
              <a:t>Issues</a:t>
            </a:r>
            <a:r>
              <a:rPr lang="de-DE" sz="2400" b="1" dirty="0" smtClean="0"/>
              <a:t> (1-3)</a:t>
            </a:r>
            <a:endParaRPr lang="de-DE" sz="2400" b="1" dirty="0"/>
          </a:p>
        </p:txBody>
      </p:sp>
      <p:sp>
        <p:nvSpPr>
          <p:cNvPr id="3" name="Inhaltsplatzhalter 2"/>
          <p:cNvSpPr>
            <a:spLocks noGrp="1"/>
          </p:cNvSpPr>
          <p:nvPr>
            <p:ph idx="1"/>
          </p:nvPr>
        </p:nvSpPr>
        <p:spPr>
          <a:xfrm>
            <a:off x="539750" y="1150938"/>
            <a:ext cx="8388734" cy="5165725"/>
          </a:xfrm>
        </p:spPr>
        <p:txBody>
          <a:bodyPr/>
          <a:lstStyle/>
          <a:p>
            <a:pPr marL="457200" indent="-457200">
              <a:buFont typeface="+mj-lt"/>
              <a:buAutoNum type="arabicPeriod"/>
            </a:pPr>
            <a:r>
              <a:rPr lang="en-GB" dirty="0" smtClean="0"/>
              <a:t>Assessment</a:t>
            </a:r>
          </a:p>
          <a:p>
            <a:pPr lvl="1" indent="-342900"/>
            <a:r>
              <a:rPr lang="en-GB" sz="1600" dirty="0" smtClean="0"/>
              <a:t>of </a:t>
            </a:r>
            <a:r>
              <a:rPr lang="en-GB" sz="1600" dirty="0"/>
              <a:t>a country’s capacities to develop certain markets </a:t>
            </a:r>
            <a:r>
              <a:rPr lang="en-GB" sz="1600" dirty="0" smtClean="0"/>
              <a:t>and </a:t>
            </a:r>
            <a:r>
              <a:rPr lang="en-GB" sz="1600" dirty="0"/>
              <a:t>employment in </a:t>
            </a:r>
            <a:r>
              <a:rPr lang="en-GB" sz="1600" dirty="0" smtClean="0"/>
              <a:t>these; e.g</a:t>
            </a:r>
            <a:r>
              <a:rPr lang="en-GB" sz="1600" dirty="0"/>
              <a:t>. its natural conditions, </a:t>
            </a:r>
            <a:r>
              <a:rPr lang="en-GB" sz="1600" dirty="0" smtClean="0"/>
              <a:t>existing + </a:t>
            </a:r>
            <a:r>
              <a:rPr lang="en-GB" sz="1600" dirty="0"/>
              <a:t>potential technological capacities, human resources, domestic market potential </a:t>
            </a:r>
            <a:endParaRPr lang="en-GB" sz="1600" dirty="0" smtClean="0"/>
          </a:p>
          <a:p>
            <a:pPr lvl="1" indent="-342900"/>
            <a:r>
              <a:rPr lang="en-GB" sz="1600" dirty="0" smtClean="0"/>
              <a:t>will </a:t>
            </a:r>
            <a:r>
              <a:rPr lang="en-GB" sz="1600" dirty="0"/>
              <a:t>guide a strategy and rule out some technologies or increase the likelihood others will find a significant demand.</a:t>
            </a:r>
            <a:endParaRPr lang="en-GB" sz="1600" dirty="0" smtClean="0"/>
          </a:p>
          <a:p>
            <a:pPr marL="457200" indent="-457200">
              <a:buFont typeface="+mj-lt"/>
              <a:buAutoNum type="arabicPeriod"/>
            </a:pPr>
            <a:r>
              <a:rPr lang="de-DE" dirty="0" smtClean="0"/>
              <a:t>Co-</a:t>
            </a:r>
            <a:r>
              <a:rPr lang="de-DE" dirty="0" err="1" smtClean="0"/>
              <a:t>Benefits</a:t>
            </a:r>
            <a:endParaRPr lang="de-DE" dirty="0" smtClean="0"/>
          </a:p>
          <a:p>
            <a:pPr lvl="1" indent="-342900"/>
            <a:r>
              <a:rPr lang="en-GB" sz="1600" dirty="0"/>
              <a:t>Functioning RE and EE markets could potentially realize benefits in various areas (reduction of GHG, business development, employment, access to energy in rural areas, energy security) </a:t>
            </a:r>
          </a:p>
          <a:p>
            <a:pPr lvl="1" indent="-342900"/>
            <a:r>
              <a:rPr lang="en-GB" sz="1600" dirty="0"/>
              <a:t>these ‘co-benefits’ strengthen public support and provide legitimacy to the RE/EE strategy and policy measures.</a:t>
            </a:r>
            <a:endParaRPr lang="de-DE" sz="1600" dirty="0"/>
          </a:p>
          <a:p>
            <a:pPr marL="457200" indent="-457200">
              <a:buFont typeface="+mj-lt"/>
              <a:buAutoNum type="arabicPeriod"/>
            </a:pPr>
            <a:r>
              <a:rPr lang="de-DE" dirty="0" smtClean="0"/>
              <a:t>Trade </a:t>
            </a:r>
            <a:r>
              <a:rPr lang="de-DE" dirty="0" err="1" smtClean="0"/>
              <a:t>offs</a:t>
            </a:r>
            <a:endParaRPr lang="de-DE" dirty="0" smtClean="0"/>
          </a:p>
          <a:p>
            <a:pPr lvl="1" indent="-342900"/>
            <a:r>
              <a:rPr lang="en-GB" sz="1600" dirty="0"/>
              <a:t>Investments in RE/EE can be associated with conflicts with other policy </a:t>
            </a:r>
            <a:r>
              <a:rPr lang="en-GB" sz="1600" dirty="0" smtClean="0"/>
              <a:t>goals</a:t>
            </a:r>
          </a:p>
          <a:p>
            <a:pPr lvl="1" indent="-342900"/>
            <a:r>
              <a:rPr lang="en-GB" sz="1600" dirty="0" smtClean="0"/>
              <a:t>This refers e.g</a:t>
            </a:r>
            <a:r>
              <a:rPr lang="en-GB" sz="1600" dirty="0"/>
              <a:t>. </a:t>
            </a:r>
            <a:r>
              <a:rPr lang="en-GB" sz="1600" dirty="0" smtClean="0"/>
              <a:t>to social </a:t>
            </a:r>
            <a:r>
              <a:rPr lang="en-GB" sz="1600" dirty="0"/>
              <a:t>conflicts over land use or rising costs for energy or economic trade-offs in the form of opportunity costs of investing in other technologies or interactions with other sectors</a:t>
            </a:r>
          </a:p>
        </p:txBody>
      </p:sp>
      <p:sp>
        <p:nvSpPr>
          <p:cNvPr id="4" name="Fußzeilenplatzhalter 3"/>
          <p:cNvSpPr>
            <a:spLocks noGrp="1"/>
          </p:cNvSpPr>
          <p:nvPr>
            <p:ph type="ftr" sz="quarter" idx="10"/>
          </p:nvPr>
        </p:nvSpPr>
        <p:spPr/>
        <p:txBody>
          <a:bodyPr/>
          <a:lstStyle/>
          <a:p>
            <a:pPr>
              <a:defRPr/>
            </a:pPr>
            <a:endParaRPr lang="de-DE"/>
          </a:p>
        </p:txBody>
      </p:sp>
    </p:spTree>
    <p:extLst>
      <p:ext uri="{BB962C8B-B14F-4D97-AF65-F5344CB8AC3E}">
        <p14:creationId xmlns:p14="http://schemas.microsoft.com/office/powerpoint/2010/main" val="3725870565"/>
      </p:ext>
    </p:extLst>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400" b="1" dirty="0"/>
              <a:t>3. </a:t>
            </a:r>
            <a:r>
              <a:rPr lang="de-DE" sz="2400" b="1" dirty="0" err="1"/>
              <a:t>Issues</a:t>
            </a:r>
            <a:r>
              <a:rPr lang="de-DE" sz="2400" b="1" dirty="0"/>
              <a:t> 4</a:t>
            </a:r>
          </a:p>
        </p:txBody>
      </p:sp>
      <p:sp>
        <p:nvSpPr>
          <p:cNvPr id="3" name="Inhaltsplatzhalter 2"/>
          <p:cNvSpPr>
            <a:spLocks noGrp="1"/>
          </p:cNvSpPr>
          <p:nvPr>
            <p:ph idx="1"/>
          </p:nvPr>
        </p:nvSpPr>
        <p:spPr/>
        <p:txBody>
          <a:bodyPr/>
          <a:lstStyle/>
          <a:p>
            <a:pPr marL="457200" indent="-457200">
              <a:buFont typeface="+mj-lt"/>
              <a:buAutoNum type="arabicPeriod" startAt="4"/>
            </a:pPr>
            <a:r>
              <a:rPr lang="de-DE" dirty="0" smtClean="0"/>
              <a:t>Goals</a:t>
            </a:r>
          </a:p>
          <a:p>
            <a:r>
              <a:rPr lang="en-GB" sz="1600" i="1" dirty="0"/>
              <a:t>Goals firstly provide direction for investments and activities of different actors. Thereby, goals mobilize resources. Secondly, goals provide legitimacy for taking action for their achievement. Thirdly, goals are important for monitoring of progress, evaluation of the effectiveness of the strategy and policy measures in place.</a:t>
            </a:r>
            <a:endParaRPr lang="en-GB" sz="1600" dirty="0"/>
          </a:p>
          <a:p>
            <a:r>
              <a:rPr lang="en-GB" sz="1600" i="1" dirty="0"/>
              <a:t>To </a:t>
            </a:r>
            <a:r>
              <a:rPr lang="en-GB" sz="1600" i="1" dirty="0" err="1"/>
              <a:t>fulfill</a:t>
            </a:r>
            <a:r>
              <a:rPr lang="en-GB" sz="1600" i="1" dirty="0"/>
              <a:t> these functions, goals should be (1) ambitious compared to the BAU (2) embedded in an overall long term vision for the country or the sector and (3) SMART</a:t>
            </a:r>
            <a:r>
              <a:rPr lang="en-GB" sz="1600" i="1" dirty="0" smtClean="0"/>
              <a:t>: S </a:t>
            </a:r>
            <a:r>
              <a:rPr lang="en-GB" sz="1600" i="1" dirty="0" err="1"/>
              <a:t>pecific</a:t>
            </a:r>
            <a:r>
              <a:rPr lang="en-GB" sz="1600" i="1" dirty="0"/>
              <a:t>, M </a:t>
            </a:r>
            <a:r>
              <a:rPr lang="en-GB" sz="1600" i="1" dirty="0" err="1"/>
              <a:t>easurable</a:t>
            </a:r>
            <a:r>
              <a:rPr lang="en-GB" sz="1600" i="1" dirty="0"/>
              <a:t>, A </a:t>
            </a:r>
            <a:r>
              <a:rPr lang="en-GB" sz="1600" i="1" dirty="0" err="1"/>
              <a:t>ccepted</a:t>
            </a:r>
            <a:r>
              <a:rPr lang="en-GB" sz="1600" i="1" dirty="0"/>
              <a:t>, R </a:t>
            </a:r>
            <a:r>
              <a:rPr lang="en-GB" sz="1600" i="1" dirty="0" err="1"/>
              <a:t>ealistic</a:t>
            </a:r>
            <a:r>
              <a:rPr lang="en-GB" sz="1600" i="1" dirty="0"/>
              <a:t>, T </a:t>
            </a:r>
            <a:r>
              <a:rPr lang="en-GB" sz="1600" i="1" dirty="0" err="1"/>
              <a:t>erminated</a:t>
            </a:r>
            <a:endParaRPr lang="en-GB" sz="1600" dirty="0"/>
          </a:p>
          <a:p>
            <a:r>
              <a:rPr lang="en-GB" sz="1600" dirty="0"/>
              <a:t> </a:t>
            </a:r>
            <a:r>
              <a:rPr lang="en-GB" sz="1600" dirty="0" smtClean="0"/>
              <a:t>Besides </a:t>
            </a:r>
            <a:r>
              <a:rPr lang="en-GB" sz="1600" dirty="0"/>
              <a:t>these generic properties, processes need to be in place for developing goals and for ensuring their coherence with other policy objectives. </a:t>
            </a:r>
          </a:p>
          <a:p>
            <a:r>
              <a:rPr lang="en-GB" sz="1600" dirty="0"/>
              <a:t>Goals can be developed to cover a broad range of aspects: supply and consumption, local content, training, energy savings and energy consumption, etc. </a:t>
            </a:r>
            <a:endParaRPr lang="de-DE" sz="1600" dirty="0" smtClean="0"/>
          </a:p>
        </p:txBody>
      </p:sp>
      <p:sp>
        <p:nvSpPr>
          <p:cNvPr id="4" name="Fußzeilenplatzhalter 3"/>
          <p:cNvSpPr>
            <a:spLocks noGrp="1"/>
          </p:cNvSpPr>
          <p:nvPr>
            <p:ph type="ftr" sz="quarter" idx="10"/>
          </p:nvPr>
        </p:nvSpPr>
        <p:spPr/>
        <p:txBody>
          <a:bodyPr/>
          <a:lstStyle/>
          <a:p>
            <a:pPr>
              <a:defRPr/>
            </a:pPr>
            <a:endParaRPr lang="de-DE"/>
          </a:p>
        </p:txBody>
      </p:sp>
    </p:spTree>
    <p:extLst>
      <p:ext uri="{BB962C8B-B14F-4D97-AF65-F5344CB8AC3E}">
        <p14:creationId xmlns:p14="http://schemas.microsoft.com/office/powerpoint/2010/main" val="1953183925"/>
      </p:ext>
    </p:extLst>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400" b="1" dirty="0"/>
              <a:t>3. </a:t>
            </a:r>
            <a:r>
              <a:rPr lang="de-DE" sz="2400" b="1" dirty="0" err="1"/>
              <a:t>Issues</a:t>
            </a:r>
            <a:r>
              <a:rPr lang="de-DE" sz="2400" b="1" dirty="0"/>
              <a:t> (5-7)</a:t>
            </a:r>
          </a:p>
        </p:txBody>
      </p:sp>
      <p:sp>
        <p:nvSpPr>
          <p:cNvPr id="3" name="Inhaltsplatzhalter 2"/>
          <p:cNvSpPr>
            <a:spLocks noGrp="1"/>
          </p:cNvSpPr>
          <p:nvPr>
            <p:ph idx="1"/>
          </p:nvPr>
        </p:nvSpPr>
        <p:spPr>
          <a:xfrm>
            <a:off x="539750" y="1150938"/>
            <a:ext cx="8424738" cy="5165725"/>
          </a:xfrm>
        </p:spPr>
        <p:txBody>
          <a:bodyPr/>
          <a:lstStyle/>
          <a:p>
            <a:pPr marL="0" indent="0">
              <a:buNone/>
            </a:pPr>
            <a:r>
              <a:rPr lang="de-DE" dirty="0" smtClean="0"/>
              <a:t>5. </a:t>
            </a:r>
            <a:r>
              <a:rPr lang="de-DE" dirty="0" err="1" smtClean="0"/>
              <a:t>Responsibilities</a:t>
            </a:r>
            <a:endParaRPr lang="de-DE" dirty="0" smtClean="0"/>
          </a:p>
          <a:p>
            <a:r>
              <a:rPr lang="en-GB" sz="1600" dirty="0"/>
              <a:t>The development of markets and the creation of employment and local value cannot be achieved by a single actor only. </a:t>
            </a:r>
          </a:p>
          <a:p>
            <a:r>
              <a:rPr lang="en-GB" sz="1600" dirty="0" smtClean="0"/>
              <a:t>Important </a:t>
            </a:r>
            <a:r>
              <a:rPr lang="en-GB" sz="1600" dirty="0"/>
              <a:t>to identify the relevant actors (in government as well as outside of government), and to specify their contributions to the strategy goal and responsibilities. </a:t>
            </a:r>
            <a:endParaRPr lang="en-GB" sz="1600" dirty="0" smtClean="0"/>
          </a:p>
          <a:p>
            <a:r>
              <a:rPr lang="en-GB" sz="1600" dirty="0" smtClean="0"/>
              <a:t>This </a:t>
            </a:r>
            <a:r>
              <a:rPr lang="en-GB" sz="1600" dirty="0"/>
              <a:t>can include actors from different departments, from </a:t>
            </a:r>
            <a:r>
              <a:rPr lang="en-GB" sz="1600" dirty="0" smtClean="0"/>
              <a:t>local + regional </a:t>
            </a:r>
            <a:r>
              <a:rPr lang="en-GB" sz="1600" dirty="0"/>
              <a:t>level, </a:t>
            </a:r>
            <a:r>
              <a:rPr lang="en-GB" sz="1600" dirty="0" smtClean="0"/>
              <a:t>non-state </a:t>
            </a:r>
            <a:r>
              <a:rPr lang="en-GB" sz="1600" dirty="0"/>
              <a:t>actors, e.g. from financing, industry, training, civil </a:t>
            </a:r>
            <a:r>
              <a:rPr lang="en-GB" sz="1600" dirty="0" smtClean="0"/>
              <a:t>society</a:t>
            </a:r>
            <a:r>
              <a:rPr lang="en-GB" sz="1600" dirty="0"/>
              <a:t> </a:t>
            </a:r>
            <a:r>
              <a:rPr lang="en-GB" sz="1600" dirty="0" err="1" smtClean="0"/>
              <a:t>etc</a:t>
            </a:r>
            <a:endParaRPr lang="de-DE" sz="1600" dirty="0" smtClean="0"/>
          </a:p>
          <a:p>
            <a:pPr marL="0" indent="0">
              <a:buNone/>
            </a:pPr>
            <a:r>
              <a:rPr lang="de-DE" dirty="0" smtClean="0"/>
              <a:t>6. </a:t>
            </a:r>
            <a:r>
              <a:rPr lang="de-DE" dirty="0" err="1" smtClean="0"/>
              <a:t>Coordination</a:t>
            </a:r>
            <a:endParaRPr lang="de-DE" dirty="0" smtClean="0"/>
          </a:p>
          <a:p>
            <a:r>
              <a:rPr lang="en-GB" sz="1600" dirty="0" smtClean="0"/>
              <a:t>To effectively </a:t>
            </a:r>
            <a:r>
              <a:rPr lang="en-GB" sz="1600" dirty="0"/>
              <a:t>mobilize </a:t>
            </a:r>
            <a:r>
              <a:rPr lang="en-GB" sz="1600" dirty="0" smtClean="0"/>
              <a:t>resources+ to </a:t>
            </a:r>
            <a:r>
              <a:rPr lang="en-GB" sz="1600" dirty="0"/>
              <a:t>ensure the coherence between different activities by the various actors (within government, across departments and across levels), processes and institutions for coordination need to be in place. </a:t>
            </a:r>
            <a:endParaRPr lang="de-DE" sz="1600" dirty="0"/>
          </a:p>
          <a:p>
            <a:pPr marL="0" indent="0">
              <a:buNone/>
            </a:pPr>
            <a:r>
              <a:rPr lang="de-DE" dirty="0" smtClean="0"/>
              <a:t>7. </a:t>
            </a:r>
            <a:r>
              <a:rPr lang="de-DE" dirty="0" err="1" smtClean="0"/>
              <a:t>Participation</a:t>
            </a:r>
            <a:endParaRPr lang="de-DE" dirty="0" smtClean="0"/>
          </a:p>
          <a:p>
            <a:r>
              <a:rPr lang="en-GB" sz="1600" dirty="0"/>
              <a:t>The participation of various kinds of non-governmental actors </a:t>
            </a:r>
            <a:r>
              <a:rPr lang="en-GB" sz="1600" dirty="0" smtClean="0"/>
              <a:t>can</a:t>
            </a:r>
            <a:r>
              <a:rPr lang="en-GB" sz="1600" dirty="0"/>
              <a:t> </a:t>
            </a:r>
            <a:endParaRPr lang="en-GB" sz="1600" dirty="0" smtClean="0"/>
          </a:p>
          <a:p>
            <a:pPr lvl="1"/>
            <a:r>
              <a:rPr lang="en-GB" sz="1600" dirty="0"/>
              <a:t>help improve the design of policy measures and the strategic planning </a:t>
            </a:r>
          </a:p>
          <a:p>
            <a:pPr lvl="1"/>
            <a:r>
              <a:rPr lang="en-GB" sz="1600" dirty="0" smtClean="0"/>
              <a:t>increase </a:t>
            </a:r>
            <a:r>
              <a:rPr lang="en-GB" sz="1600" dirty="0"/>
              <a:t>the acceptance and legitimacy of policies </a:t>
            </a:r>
            <a:endParaRPr lang="en-GB" sz="1600" dirty="0" smtClean="0"/>
          </a:p>
          <a:p>
            <a:pPr lvl="1"/>
            <a:r>
              <a:rPr lang="en-GB" sz="1600" dirty="0" smtClean="0"/>
              <a:t>mobilize </a:t>
            </a:r>
            <a:r>
              <a:rPr lang="en-GB" sz="1600" dirty="0"/>
              <a:t>additional resources and activities by non- state actors </a:t>
            </a:r>
          </a:p>
        </p:txBody>
      </p:sp>
      <p:sp>
        <p:nvSpPr>
          <p:cNvPr id="4" name="Fußzeilenplatzhalter 3"/>
          <p:cNvSpPr>
            <a:spLocks noGrp="1"/>
          </p:cNvSpPr>
          <p:nvPr>
            <p:ph type="ftr" sz="quarter" idx="10"/>
          </p:nvPr>
        </p:nvSpPr>
        <p:spPr/>
        <p:txBody>
          <a:bodyPr/>
          <a:lstStyle/>
          <a:p>
            <a:pPr>
              <a:defRPr/>
            </a:pPr>
            <a:endParaRPr lang="de-DE"/>
          </a:p>
        </p:txBody>
      </p:sp>
    </p:spTree>
    <p:extLst>
      <p:ext uri="{BB962C8B-B14F-4D97-AF65-F5344CB8AC3E}">
        <p14:creationId xmlns:p14="http://schemas.microsoft.com/office/powerpoint/2010/main" val="1030963499"/>
      </p:ext>
    </p:extLst>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400" b="1" dirty="0"/>
              <a:t>3. </a:t>
            </a:r>
            <a:r>
              <a:rPr lang="de-DE" sz="2400" b="1" dirty="0" err="1"/>
              <a:t>Issues</a:t>
            </a:r>
            <a:r>
              <a:rPr lang="de-DE" sz="2400" b="1" dirty="0"/>
              <a:t> (8-10)</a:t>
            </a:r>
          </a:p>
        </p:txBody>
      </p:sp>
      <p:sp>
        <p:nvSpPr>
          <p:cNvPr id="3" name="Inhaltsplatzhalter 2"/>
          <p:cNvSpPr>
            <a:spLocks noGrp="1"/>
          </p:cNvSpPr>
          <p:nvPr>
            <p:ph idx="1"/>
          </p:nvPr>
        </p:nvSpPr>
        <p:spPr/>
        <p:txBody>
          <a:bodyPr/>
          <a:lstStyle/>
          <a:p>
            <a:pPr marL="457200" indent="-457200">
              <a:buFont typeface="+mj-lt"/>
              <a:buAutoNum type="arabicPeriod" startAt="8"/>
            </a:pPr>
            <a:r>
              <a:rPr lang="de-DE" dirty="0" smtClean="0"/>
              <a:t>Supply</a:t>
            </a:r>
          </a:p>
          <a:p>
            <a:r>
              <a:rPr lang="en-GB" sz="1600" dirty="0"/>
              <a:t>to create employment and local value, it is important to enable local business to supply innovative RE and EE technologies and services. </a:t>
            </a:r>
            <a:endParaRPr lang="de-DE" sz="1600" dirty="0" smtClean="0"/>
          </a:p>
          <a:p>
            <a:pPr marL="0" indent="0">
              <a:buNone/>
            </a:pPr>
            <a:r>
              <a:rPr lang="de-DE" dirty="0" smtClean="0"/>
              <a:t>9. Demand</a:t>
            </a:r>
          </a:p>
          <a:p>
            <a:pPr>
              <a:buFont typeface="+mj-lt"/>
              <a:buChar char="•"/>
            </a:pPr>
            <a:r>
              <a:rPr lang="en-GB" sz="1600" dirty="0"/>
              <a:t>Demand for RE/ EE technologies drives investments in these fields. Demand pull can be developed by broad range of policy instruments. The creation of local economic benefits depend on the specific design of policies </a:t>
            </a:r>
            <a:endParaRPr lang="de-DE" sz="1600" dirty="0" smtClean="0"/>
          </a:p>
          <a:p>
            <a:pPr marL="0" indent="0">
              <a:buNone/>
            </a:pPr>
            <a:r>
              <a:rPr lang="de-DE" dirty="0" smtClean="0"/>
              <a:t>10. </a:t>
            </a:r>
            <a:r>
              <a:rPr lang="de-DE" dirty="0" err="1" smtClean="0"/>
              <a:t>Markets</a:t>
            </a:r>
            <a:endParaRPr lang="de-DE" dirty="0" smtClean="0"/>
          </a:p>
          <a:p>
            <a:r>
              <a:rPr lang="en-GB" sz="1600" dirty="0" smtClean="0"/>
              <a:t>Focus not </a:t>
            </a:r>
            <a:r>
              <a:rPr lang="en-GB" sz="1600" dirty="0"/>
              <a:t>just on supply and demand, but also on functioning and efficient market mechanisms. </a:t>
            </a:r>
            <a:endParaRPr lang="en-GB" sz="1600" dirty="0" smtClean="0"/>
          </a:p>
          <a:p>
            <a:r>
              <a:rPr lang="en-GB" sz="1600" dirty="0" smtClean="0"/>
              <a:t>They have </a:t>
            </a:r>
            <a:r>
              <a:rPr lang="en-GB" sz="1600" dirty="0"/>
              <a:t>a physical dimension, most notably infrastructures. They also have a regulatory dimension: Who gets market access with what types of products and services? Are prices fixed or free to guide the allocation of resources?</a:t>
            </a:r>
          </a:p>
          <a:p>
            <a:pPr marL="0" indent="0">
              <a:buNone/>
            </a:pPr>
            <a:endParaRPr lang="en-GB" sz="1600" dirty="0"/>
          </a:p>
        </p:txBody>
      </p:sp>
      <p:sp>
        <p:nvSpPr>
          <p:cNvPr id="4" name="Fußzeilenplatzhalter 3"/>
          <p:cNvSpPr>
            <a:spLocks noGrp="1"/>
          </p:cNvSpPr>
          <p:nvPr>
            <p:ph type="ftr" sz="quarter" idx="10"/>
          </p:nvPr>
        </p:nvSpPr>
        <p:spPr/>
        <p:txBody>
          <a:bodyPr/>
          <a:lstStyle/>
          <a:p>
            <a:pPr>
              <a:defRPr/>
            </a:pPr>
            <a:endParaRPr lang="de-DE"/>
          </a:p>
        </p:txBody>
      </p:sp>
    </p:spTree>
    <p:extLst>
      <p:ext uri="{BB962C8B-B14F-4D97-AF65-F5344CB8AC3E}">
        <p14:creationId xmlns:p14="http://schemas.microsoft.com/office/powerpoint/2010/main" val="2523400728"/>
      </p:ext>
    </p:extLst>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400" b="1" dirty="0"/>
              <a:t>3</a:t>
            </a:r>
            <a:r>
              <a:rPr lang="de-DE" sz="2400" b="1" dirty="0" smtClean="0"/>
              <a:t>. </a:t>
            </a:r>
            <a:r>
              <a:rPr lang="de-DE" sz="2400" b="1" dirty="0" err="1" smtClean="0"/>
              <a:t>Issues</a:t>
            </a:r>
            <a:r>
              <a:rPr lang="de-DE" sz="2400" b="1" dirty="0" smtClean="0"/>
              <a:t> (11)</a:t>
            </a:r>
            <a:endParaRPr lang="de-DE" sz="2400" b="1" dirty="0"/>
          </a:p>
        </p:txBody>
      </p:sp>
      <p:sp>
        <p:nvSpPr>
          <p:cNvPr id="3" name="Inhaltsplatzhalter 2"/>
          <p:cNvSpPr>
            <a:spLocks noGrp="1"/>
          </p:cNvSpPr>
          <p:nvPr>
            <p:ph idx="1"/>
          </p:nvPr>
        </p:nvSpPr>
        <p:spPr/>
        <p:txBody>
          <a:bodyPr/>
          <a:lstStyle/>
          <a:p>
            <a:pPr marL="0" indent="0">
              <a:buNone/>
            </a:pPr>
            <a:r>
              <a:rPr lang="de-DE" dirty="0" smtClean="0"/>
              <a:t>11. M&amp;E</a:t>
            </a:r>
          </a:p>
          <a:p>
            <a:r>
              <a:rPr lang="en-GB" sz="1600" dirty="0"/>
              <a:t>The regular monitoring and evaluation of a strategy’s implementation, the progress towards its short-, medium- and long-term goals is central to ensuring its effectiveness and the efficiency of the use of resources. </a:t>
            </a:r>
            <a:endParaRPr lang="en-GB" sz="1600" dirty="0" smtClean="0"/>
          </a:p>
          <a:p>
            <a:r>
              <a:rPr lang="en-GB" sz="1600" dirty="0" smtClean="0"/>
              <a:t>A </a:t>
            </a:r>
            <a:r>
              <a:rPr lang="en-GB" sz="1600" dirty="0"/>
              <a:t>regular review and adaptation of measures allows resources to be shifted, instruments to be adapted to changing circumstances (market conditions, relative prices of other technologies, technological progress, etc.).</a:t>
            </a:r>
          </a:p>
        </p:txBody>
      </p:sp>
      <p:sp>
        <p:nvSpPr>
          <p:cNvPr id="4" name="Fußzeilenplatzhalter 3"/>
          <p:cNvSpPr>
            <a:spLocks noGrp="1"/>
          </p:cNvSpPr>
          <p:nvPr>
            <p:ph type="ftr" sz="quarter" idx="10"/>
          </p:nvPr>
        </p:nvSpPr>
        <p:spPr/>
        <p:txBody>
          <a:bodyPr/>
          <a:lstStyle/>
          <a:p>
            <a:pPr>
              <a:defRPr/>
            </a:pPr>
            <a:endParaRPr lang="de-DE"/>
          </a:p>
        </p:txBody>
      </p:sp>
    </p:spTree>
    <p:extLst>
      <p:ext uri="{BB962C8B-B14F-4D97-AF65-F5344CB8AC3E}">
        <p14:creationId xmlns:p14="http://schemas.microsoft.com/office/powerpoint/2010/main" val="4085266416"/>
      </p:ext>
    </p:extLst>
  </p:cSld>
  <p:clrMapOvr>
    <a:masterClrMapping/>
  </p:clrMapOvr>
  <p:transition spd="slow"/>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sz="2400" b="1" dirty="0" smtClean="0"/>
              <a:t>Re-Activate </a:t>
            </a:r>
            <a:r>
              <a:rPr lang="de-DE" sz="2400" b="1" dirty="0" err="1"/>
              <a:t>ToolKit</a:t>
            </a:r>
            <a:endParaRPr lang="de-DE" sz="2400" b="1" dirty="0"/>
          </a:p>
        </p:txBody>
      </p:sp>
      <p:graphicFrame>
        <p:nvGraphicFramePr>
          <p:cNvPr id="4" name="Tabelle 3"/>
          <p:cNvGraphicFramePr>
            <a:graphicFrameLocks noGrp="1"/>
          </p:cNvGraphicFramePr>
          <p:nvPr>
            <p:extLst>
              <p:ext uri="{D42A27DB-BD31-4B8C-83A1-F6EECF244321}">
                <p14:modId xmlns:p14="http://schemas.microsoft.com/office/powerpoint/2010/main" val="2106595409"/>
              </p:ext>
            </p:extLst>
          </p:nvPr>
        </p:nvGraphicFramePr>
        <p:xfrm>
          <a:off x="611560" y="1384928"/>
          <a:ext cx="7920879" cy="4276320"/>
        </p:xfrm>
        <a:graphic>
          <a:graphicData uri="http://schemas.openxmlformats.org/drawingml/2006/table">
            <a:tbl>
              <a:tblPr firstRow="1" bandRow="1">
                <a:tableStyleId>{2D5ABB26-0587-4C30-8999-92F81FD0307C}</a:tableStyleId>
              </a:tblPr>
              <a:tblGrid>
                <a:gridCol w="1656184"/>
                <a:gridCol w="1252939"/>
                <a:gridCol w="1252939"/>
                <a:gridCol w="1252939"/>
                <a:gridCol w="1252939"/>
                <a:gridCol w="1252939"/>
              </a:tblGrid>
              <a:tr h="324000">
                <a:tc>
                  <a:txBody>
                    <a:bodyPr/>
                    <a:lstStyle/>
                    <a:p>
                      <a:pPr algn="ctr"/>
                      <a:r>
                        <a:rPr lang="de-DE" sz="1400" dirty="0" err="1" smtClean="0">
                          <a:latin typeface="DINOT" pitchFamily="34" charset="0"/>
                        </a:rPr>
                        <a:t>Issue</a:t>
                      </a:r>
                      <a:endParaRPr lang="de-DE" sz="1400" dirty="0">
                        <a:latin typeface="DINOT"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de-DE" sz="1400" dirty="0" smtClean="0">
                          <a:latin typeface="DINOT" pitchFamily="34" charset="0"/>
                        </a:rPr>
                        <a:t>Sub-</a:t>
                      </a:r>
                      <a:r>
                        <a:rPr lang="de-DE" sz="1400" dirty="0" err="1" smtClean="0">
                          <a:latin typeface="DINOT" pitchFamily="34" charset="0"/>
                        </a:rPr>
                        <a:t>issue</a:t>
                      </a:r>
                      <a:endParaRPr lang="de-DE" sz="1400" dirty="0">
                        <a:latin typeface="DINOT"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de-DE" sz="1400" dirty="0" err="1" smtClean="0">
                          <a:solidFill>
                            <a:schemeClr val="bg1">
                              <a:lumMod val="50000"/>
                            </a:schemeClr>
                          </a:solidFill>
                          <a:latin typeface="DINOT" pitchFamily="34" charset="0"/>
                        </a:rPr>
                        <a:t>Questions</a:t>
                      </a:r>
                      <a:r>
                        <a:rPr lang="de-DE" sz="1400" dirty="0" smtClean="0">
                          <a:solidFill>
                            <a:schemeClr val="bg1">
                              <a:lumMod val="50000"/>
                            </a:schemeClr>
                          </a:solidFill>
                          <a:latin typeface="DINOT" pitchFamily="34" charset="0"/>
                        </a:rPr>
                        <a:t>/ User Case?</a:t>
                      </a:r>
                      <a:endParaRPr lang="de-DE" sz="1400" dirty="0">
                        <a:solidFill>
                          <a:schemeClr val="bg1">
                            <a:lumMod val="50000"/>
                          </a:schemeClr>
                        </a:solidFill>
                        <a:latin typeface="DINOT"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US" sz="1400" noProof="0" dirty="0" smtClean="0">
                          <a:latin typeface="DINOT" pitchFamily="34" charset="0"/>
                        </a:rPr>
                        <a:t>Good practices</a:t>
                      </a:r>
                      <a:endParaRPr lang="en-US" sz="1400" noProof="0" dirty="0">
                        <a:latin typeface="DINOT"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de-DE" sz="1400" dirty="0" err="1" smtClean="0">
                          <a:latin typeface="DINOT" pitchFamily="34" charset="0"/>
                        </a:rPr>
                        <a:t>Methods</a:t>
                      </a:r>
                      <a:endParaRPr lang="de-DE" sz="1400" dirty="0">
                        <a:latin typeface="DINOT"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de-DE" sz="1400" dirty="0" err="1" smtClean="0">
                          <a:latin typeface="DINOT" pitchFamily="34" charset="0"/>
                        </a:rPr>
                        <a:t>Experts</a:t>
                      </a:r>
                      <a:endParaRPr lang="de-DE" sz="1400" dirty="0">
                        <a:latin typeface="DINOT"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324000">
                <a:tc>
                  <a:txBody>
                    <a:bodyPr/>
                    <a:lstStyle/>
                    <a:p>
                      <a:r>
                        <a:rPr lang="de-DE" sz="1400" dirty="0" smtClean="0">
                          <a:latin typeface="DINOT" pitchFamily="34" charset="0"/>
                        </a:rPr>
                        <a:t>1. Assessment</a:t>
                      </a:r>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24000">
                <a:tc>
                  <a:txBody>
                    <a:bodyPr/>
                    <a:lstStyle/>
                    <a:p>
                      <a:r>
                        <a:rPr lang="de-DE" sz="1400" dirty="0" smtClean="0">
                          <a:latin typeface="DINOT" pitchFamily="34" charset="0"/>
                        </a:rPr>
                        <a:t>2. Co-</a:t>
                      </a:r>
                      <a:r>
                        <a:rPr lang="de-DE" sz="1400" dirty="0" err="1" smtClean="0">
                          <a:latin typeface="DINOT" pitchFamily="34" charset="0"/>
                        </a:rPr>
                        <a:t>benefits</a:t>
                      </a:r>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24000">
                <a:tc>
                  <a:txBody>
                    <a:bodyPr/>
                    <a:lstStyle/>
                    <a:p>
                      <a:r>
                        <a:rPr lang="de-DE" sz="1400" dirty="0" smtClean="0">
                          <a:latin typeface="DINOT" pitchFamily="34" charset="0"/>
                        </a:rPr>
                        <a:t>3. Trade Offs</a:t>
                      </a:r>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24000">
                <a:tc>
                  <a:txBody>
                    <a:bodyPr/>
                    <a:lstStyle/>
                    <a:p>
                      <a:r>
                        <a:rPr lang="de-DE" sz="1400" dirty="0" smtClean="0">
                          <a:latin typeface="DINOT" pitchFamily="34" charset="0"/>
                        </a:rPr>
                        <a:t>4. Goals</a:t>
                      </a:r>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24000">
                <a:tc>
                  <a:txBody>
                    <a:bodyPr/>
                    <a:lstStyle/>
                    <a:p>
                      <a:r>
                        <a:rPr lang="de-DE" sz="1400" dirty="0" smtClean="0">
                          <a:latin typeface="DINOT" pitchFamily="34" charset="0"/>
                        </a:rPr>
                        <a:t>5. </a:t>
                      </a:r>
                      <a:r>
                        <a:rPr lang="de-DE" sz="1400" dirty="0" err="1" smtClean="0">
                          <a:latin typeface="DINOT" pitchFamily="34" charset="0"/>
                        </a:rPr>
                        <a:t>Responsibilities</a:t>
                      </a:r>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24000">
                <a:tc>
                  <a:txBody>
                    <a:bodyPr/>
                    <a:lstStyle/>
                    <a:p>
                      <a:r>
                        <a:rPr lang="de-DE" sz="1400" dirty="0" smtClean="0">
                          <a:latin typeface="DINOT" pitchFamily="34" charset="0"/>
                        </a:rPr>
                        <a:t>6. </a:t>
                      </a:r>
                      <a:r>
                        <a:rPr lang="de-DE" sz="1400" dirty="0" err="1" smtClean="0">
                          <a:latin typeface="DINOT" pitchFamily="34" charset="0"/>
                        </a:rPr>
                        <a:t>Coordination</a:t>
                      </a:r>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24000">
                <a:tc>
                  <a:txBody>
                    <a:bodyPr/>
                    <a:lstStyle/>
                    <a:p>
                      <a:r>
                        <a:rPr lang="de-DE" sz="1400" dirty="0" smtClean="0">
                          <a:latin typeface="DINOT" pitchFamily="34" charset="0"/>
                        </a:rPr>
                        <a:t>7. </a:t>
                      </a:r>
                      <a:r>
                        <a:rPr lang="de-DE" sz="1400" dirty="0" err="1" smtClean="0">
                          <a:latin typeface="DINOT" pitchFamily="34" charset="0"/>
                        </a:rPr>
                        <a:t>Participation</a:t>
                      </a:r>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24000">
                <a:tc>
                  <a:txBody>
                    <a:bodyPr/>
                    <a:lstStyle/>
                    <a:p>
                      <a:r>
                        <a:rPr lang="de-DE" sz="1400" dirty="0" smtClean="0">
                          <a:latin typeface="DINOT" pitchFamily="34" charset="0"/>
                        </a:rPr>
                        <a:t>8. Supply</a:t>
                      </a:r>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24000">
                <a:tc>
                  <a:txBody>
                    <a:bodyPr/>
                    <a:lstStyle/>
                    <a:p>
                      <a:r>
                        <a:rPr lang="de-DE" sz="1400" dirty="0" smtClean="0">
                          <a:latin typeface="DINOT" pitchFamily="34" charset="0"/>
                        </a:rPr>
                        <a:t>9. Demand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24000">
                <a:tc>
                  <a:txBody>
                    <a:bodyPr/>
                    <a:lstStyle/>
                    <a:p>
                      <a:r>
                        <a:rPr lang="de-DE" sz="1400" dirty="0" smtClean="0">
                          <a:latin typeface="DINOT" pitchFamily="34" charset="0"/>
                        </a:rPr>
                        <a:t>10. </a:t>
                      </a:r>
                      <a:r>
                        <a:rPr lang="de-DE" sz="1400" dirty="0" err="1" smtClean="0">
                          <a:latin typeface="DINOT" pitchFamily="34" charset="0"/>
                        </a:rPr>
                        <a:t>Markets</a:t>
                      </a:r>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24000">
                <a:tc>
                  <a:txBody>
                    <a:bodyPr/>
                    <a:lstStyle/>
                    <a:p>
                      <a:r>
                        <a:rPr lang="de-DE" sz="1400" dirty="0" smtClean="0">
                          <a:latin typeface="DINOT" pitchFamily="34" charset="0"/>
                        </a:rPr>
                        <a:t>11. Monitoring</a:t>
                      </a:r>
                      <a:r>
                        <a:rPr lang="de-DE" sz="1400" baseline="0" dirty="0" smtClean="0">
                          <a:latin typeface="DINOT" pitchFamily="34" charset="0"/>
                        </a:rPr>
                        <a:t> </a:t>
                      </a:r>
                      <a:r>
                        <a:rPr lang="de-DE" sz="1400" dirty="0" smtClean="0">
                          <a:latin typeface="DINOT" pitchFamily="34" charset="0"/>
                        </a:rPr>
                        <a:t>&amp; Evaluation</a:t>
                      </a:r>
                      <a:r>
                        <a:rPr lang="de-DE" sz="1400" baseline="0" dirty="0" smtClean="0">
                          <a:latin typeface="DINOT" pitchFamily="34" charset="0"/>
                        </a:rPr>
                        <a:t> </a:t>
                      </a:r>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19" name="Abgerundetes Rechteck 18"/>
          <p:cNvSpPr/>
          <p:nvPr/>
        </p:nvSpPr>
        <p:spPr>
          <a:xfrm>
            <a:off x="6516216" y="4537789"/>
            <a:ext cx="216024" cy="216024"/>
          </a:xfrm>
          <a:prstGeom prst="roundRect">
            <a:avLst/>
          </a:prstGeom>
          <a:solidFill>
            <a:schemeClr val="accent3">
              <a:lumMod val="40000"/>
              <a:lumOff val="6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20" name="Abgerundetes Rechteck 19"/>
          <p:cNvSpPr/>
          <p:nvPr/>
        </p:nvSpPr>
        <p:spPr>
          <a:xfrm>
            <a:off x="2747153" y="3575544"/>
            <a:ext cx="216024" cy="216024"/>
          </a:xfrm>
          <a:prstGeom prst="roundRect">
            <a:avLst/>
          </a:prstGeom>
          <a:solidFill>
            <a:schemeClr val="accent3">
              <a:lumMod val="5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21" name="Abgerundetes Rechteck 20">
            <a:hlinkClick r:id="rId2" action="ppaction://hlinksldjump"/>
          </p:cNvPr>
          <p:cNvSpPr/>
          <p:nvPr/>
        </p:nvSpPr>
        <p:spPr>
          <a:xfrm>
            <a:off x="7816335" y="3560558"/>
            <a:ext cx="216024" cy="216024"/>
          </a:xfrm>
          <a:prstGeom prst="roundRect">
            <a:avLst/>
          </a:prstGeom>
          <a:solidFill>
            <a:schemeClr val="accent3">
              <a:lumMod val="75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22" name="Abgerundetes Rechteck 21"/>
          <p:cNvSpPr/>
          <p:nvPr/>
        </p:nvSpPr>
        <p:spPr>
          <a:xfrm>
            <a:off x="7812360" y="4885620"/>
            <a:ext cx="216024" cy="216024"/>
          </a:xfrm>
          <a:prstGeom prst="roundRect">
            <a:avLst/>
          </a:prstGeom>
          <a:solidFill>
            <a:schemeClr val="accent3">
              <a:lumMod val="60000"/>
              <a:lumOff val="4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23" name="Abgerundetes Rechteck 22"/>
          <p:cNvSpPr/>
          <p:nvPr/>
        </p:nvSpPr>
        <p:spPr>
          <a:xfrm>
            <a:off x="2747153" y="2929348"/>
            <a:ext cx="216024" cy="216024"/>
          </a:xfrm>
          <a:prstGeom prst="roundRect">
            <a:avLst/>
          </a:prstGeom>
          <a:solidFill>
            <a:schemeClr val="accent1">
              <a:lumMod val="50000"/>
            </a:schemeClr>
          </a:solidFill>
          <a:ln/>
        </p:spPr>
        <p:style>
          <a:lnRef idx="1">
            <a:schemeClr val="accent1"/>
          </a:lnRef>
          <a:fillRef idx="2">
            <a:schemeClr val="accent1"/>
          </a:fillRef>
          <a:effectRef idx="1">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24" name="Abgerundetes Rechteck 23"/>
          <p:cNvSpPr/>
          <p:nvPr/>
        </p:nvSpPr>
        <p:spPr>
          <a:xfrm>
            <a:off x="4031940" y="2924944"/>
            <a:ext cx="216024" cy="216024"/>
          </a:xfrm>
          <a:prstGeom prst="roundRect">
            <a:avLst/>
          </a:prstGeom>
          <a:solidFill>
            <a:schemeClr val="accent1">
              <a:lumMod val="75000"/>
            </a:schemeClr>
          </a:solidFill>
          <a:ln>
            <a:solidFill>
              <a:schemeClr val="accent1"/>
            </a:solidFill>
          </a:ln>
        </p:spPr>
        <p:style>
          <a:lnRef idx="1">
            <a:schemeClr val="accent1"/>
          </a:lnRef>
          <a:fillRef idx="2">
            <a:schemeClr val="accent1"/>
          </a:fillRef>
          <a:effectRef idx="1">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25" name="Abgerundetes Rechteck 24"/>
          <p:cNvSpPr/>
          <p:nvPr/>
        </p:nvSpPr>
        <p:spPr>
          <a:xfrm>
            <a:off x="6521100" y="2929348"/>
            <a:ext cx="216024" cy="216024"/>
          </a:xfrm>
          <a:prstGeom prst="roundRect">
            <a:avLst/>
          </a:prstGeom>
          <a:solidFill>
            <a:schemeClr val="accent1">
              <a:lumMod val="60000"/>
              <a:lumOff val="40000"/>
            </a:schemeClr>
          </a:solidFill>
          <a:ln/>
        </p:spPr>
        <p:style>
          <a:lnRef idx="1">
            <a:schemeClr val="accent1"/>
          </a:lnRef>
          <a:fillRef idx="2">
            <a:schemeClr val="accent1"/>
          </a:fillRef>
          <a:effectRef idx="1">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26" name="Abgerundetes Rechteck 25"/>
          <p:cNvSpPr/>
          <p:nvPr/>
        </p:nvSpPr>
        <p:spPr>
          <a:xfrm>
            <a:off x="7816335" y="2929348"/>
            <a:ext cx="216024" cy="216024"/>
          </a:xfrm>
          <a:prstGeom prst="roundRect">
            <a:avLst/>
          </a:prstGeom>
          <a:solidFill>
            <a:schemeClr val="accent1">
              <a:lumMod val="40000"/>
              <a:lumOff val="60000"/>
            </a:schemeClr>
          </a:solidFill>
          <a:ln/>
        </p:spPr>
        <p:style>
          <a:lnRef idx="1">
            <a:schemeClr val="accent1"/>
          </a:lnRef>
          <a:fillRef idx="2">
            <a:schemeClr val="accent1"/>
          </a:fillRef>
          <a:effectRef idx="1">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29" name="Abgerundetes Rechteck 28"/>
          <p:cNvSpPr/>
          <p:nvPr/>
        </p:nvSpPr>
        <p:spPr>
          <a:xfrm>
            <a:off x="2735796" y="2260543"/>
            <a:ext cx="216024" cy="216024"/>
          </a:xfrm>
          <a:prstGeom prst="roundRect">
            <a:avLst/>
          </a:prstGeom>
          <a:solidFill>
            <a:schemeClr val="accent2">
              <a:lumMod val="5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30" name="Abgerundetes Rechteck 29"/>
          <p:cNvSpPr/>
          <p:nvPr/>
        </p:nvSpPr>
        <p:spPr>
          <a:xfrm>
            <a:off x="4035465" y="1958741"/>
            <a:ext cx="216024" cy="216024"/>
          </a:xfrm>
          <a:prstGeom prst="roundRect">
            <a:avLst/>
          </a:prstGeom>
          <a:solidFill>
            <a:schemeClr val="accent2">
              <a:lumMod val="75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31" name="Abgerundetes Rechteck 30"/>
          <p:cNvSpPr/>
          <p:nvPr/>
        </p:nvSpPr>
        <p:spPr>
          <a:xfrm>
            <a:off x="5245992" y="1958741"/>
            <a:ext cx="216024" cy="216024"/>
          </a:xfrm>
          <a:prstGeom prst="roundRect">
            <a:avLst/>
          </a:prstGeom>
          <a:solidFill>
            <a:schemeClr val="accent2">
              <a:lumMod val="60000"/>
              <a:lumOff val="4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34" name="Abgerundetes Rechteck 33"/>
          <p:cNvSpPr/>
          <p:nvPr/>
        </p:nvSpPr>
        <p:spPr>
          <a:xfrm>
            <a:off x="4031940" y="4221088"/>
            <a:ext cx="216024" cy="216024"/>
          </a:xfrm>
          <a:prstGeom prst="roundRect">
            <a:avLst/>
          </a:prstGeom>
          <a:solidFill>
            <a:schemeClr val="accent5">
              <a:lumMod val="20000"/>
              <a:lumOff val="80000"/>
            </a:schemeClr>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38" name="Abgerundetes Rechteck 37"/>
          <p:cNvSpPr/>
          <p:nvPr/>
        </p:nvSpPr>
        <p:spPr>
          <a:xfrm>
            <a:off x="7812360" y="4543886"/>
            <a:ext cx="216024" cy="216024"/>
          </a:xfrm>
          <a:prstGeom prst="roundRect">
            <a:avLst/>
          </a:prstGeom>
          <a:solidFill>
            <a:schemeClr val="accent3">
              <a:lumMod val="20000"/>
              <a:lumOff val="8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40" name="Abgerundetes Rechteck 39"/>
          <p:cNvSpPr/>
          <p:nvPr/>
        </p:nvSpPr>
        <p:spPr>
          <a:xfrm>
            <a:off x="6516216" y="4871688"/>
            <a:ext cx="216024" cy="216024"/>
          </a:xfrm>
          <a:prstGeom prst="roundRect">
            <a:avLst/>
          </a:prstGeom>
          <a:solidFill>
            <a:schemeClr val="accent3">
              <a:lumMod val="40000"/>
              <a:lumOff val="6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41" name="Abgerundetes Rechteck 40"/>
          <p:cNvSpPr/>
          <p:nvPr/>
        </p:nvSpPr>
        <p:spPr>
          <a:xfrm>
            <a:off x="2747153" y="3902764"/>
            <a:ext cx="216024" cy="216024"/>
          </a:xfrm>
          <a:prstGeom prst="roundRect">
            <a:avLst/>
          </a:prstGeom>
          <a:solidFill>
            <a:schemeClr val="accent3">
              <a:lumMod val="5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42" name="Abgerundetes Rechteck 41"/>
          <p:cNvSpPr/>
          <p:nvPr/>
        </p:nvSpPr>
        <p:spPr>
          <a:xfrm>
            <a:off x="6520191" y="3257136"/>
            <a:ext cx="216024" cy="216024"/>
          </a:xfrm>
          <a:prstGeom prst="roundRect">
            <a:avLst/>
          </a:prstGeom>
          <a:solidFill>
            <a:schemeClr val="accent3">
              <a:lumMod val="75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43" name="Abgerundetes Rechteck 42"/>
          <p:cNvSpPr/>
          <p:nvPr/>
        </p:nvSpPr>
        <p:spPr>
          <a:xfrm>
            <a:off x="7812360" y="4221088"/>
            <a:ext cx="216024" cy="216024"/>
          </a:xfrm>
          <a:prstGeom prst="roundRect">
            <a:avLst/>
          </a:prstGeom>
          <a:solidFill>
            <a:schemeClr val="accent3">
              <a:lumMod val="60000"/>
              <a:lumOff val="4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45" name="Abgerundetes Rechteck 44"/>
          <p:cNvSpPr/>
          <p:nvPr/>
        </p:nvSpPr>
        <p:spPr>
          <a:xfrm>
            <a:off x="5256076" y="2929348"/>
            <a:ext cx="216024" cy="216024"/>
          </a:xfrm>
          <a:prstGeom prst="roundRect">
            <a:avLst/>
          </a:prstGeom>
          <a:solidFill>
            <a:schemeClr val="accent1">
              <a:lumMod val="75000"/>
            </a:schemeClr>
          </a:solidFill>
          <a:ln>
            <a:solidFill>
              <a:schemeClr val="accent1"/>
            </a:solidFill>
          </a:ln>
        </p:spPr>
        <p:style>
          <a:lnRef idx="1">
            <a:schemeClr val="accent1"/>
          </a:lnRef>
          <a:fillRef idx="2">
            <a:schemeClr val="accent1"/>
          </a:fillRef>
          <a:effectRef idx="1">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50" name="Abgerundetes Rechteck 49"/>
          <p:cNvSpPr/>
          <p:nvPr/>
        </p:nvSpPr>
        <p:spPr>
          <a:xfrm>
            <a:off x="4035465" y="2275718"/>
            <a:ext cx="216024" cy="216024"/>
          </a:xfrm>
          <a:prstGeom prst="roundRect">
            <a:avLst/>
          </a:prstGeom>
          <a:solidFill>
            <a:schemeClr val="accent2">
              <a:lumMod val="75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54" name="Abgerundetes Rechteck 53"/>
          <p:cNvSpPr/>
          <p:nvPr/>
        </p:nvSpPr>
        <p:spPr>
          <a:xfrm>
            <a:off x="5292080" y="5301208"/>
            <a:ext cx="216024" cy="216024"/>
          </a:xfrm>
          <a:prstGeom prst="roundRect">
            <a:avLst/>
          </a:prstGeom>
          <a:solidFill>
            <a:srgbClr val="FAE0D6"/>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57" name="Abgerundetes Rechteck 56"/>
          <p:cNvSpPr/>
          <p:nvPr/>
        </p:nvSpPr>
        <p:spPr>
          <a:xfrm>
            <a:off x="2745933" y="5273694"/>
            <a:ext cx="216024" cy="216024"/>
          </a:xfrm>
          <a:prstGeom prst="roundRect">
            <a:avLst/>
          </a:prstGeom>
          <a:solidFill>
            <a:srgbClr val="EF9B79"/>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58" name="Abgerundetes Rechteck 57"/>
          <p:cNvSpPr/>
          <p:nvPr/>
        </p:nvSpPr>
        <p:spPr>
          <a:xfrm>
            <a:off x="6513308" y="4226200"/>
            <a:ext cx="216024" cy="216024"/>
          </a:xfrm>
          <a:prstGeom prst="roundRect">
            <a:avLst/>
          </a:prstGeom>
          <a:solidFill>
            <a:schemeClr val="accent3">
              <a:lumMod val="20000"/>
              <a:lumOff val="8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62" name="Abgerundetes Rechteck 61"/>
          <p:cNvSpPr/>
          <p:nvPr/>
        </p:nvSpPr>
        <p:spPr>
          <a:xfrm>
            <a:off x="6524166" y="3575544"/>
            <a:ext cx="216024" cy="216024"/>
          </a:xfrm>
          <a:prstGeom prst="roundRect">
            <a:avLst/>
          </a:prstGeom>
          <a:solidFill>
            <a:schemeClr val="accent3">
              <a:lumMod val="75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63" name="Abgerundetes Rechteck 62"/>
          <p:cNvSpPr/>
          <p:nvPr/>
        </p:nvSpPr>
        <p:spPr>
          <a:xfrm>
            <a:off x="5292080" y="4553280"/>
            <a:ext cx="216024" cy="216024"/>
          </a:xfrm>
          <a:prstGeom prst="roundRect">
            <a:avLst/>
          </a:prstGeom>
          <a:solidFill>
            <a:schemeClr val="accent3">
              <a:lumMod val="60000"/>
              <a:lumOff val="4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77" name="Abgerundetes Rechteck 76"/>
          <p:cNvSpPr/>
          <p:nvPr/>
        </p:nvSpPr>
        <p:spPr>
          <a:xfrm>
            <a:off x="2735796" y="4221088"/>
            <a:ext cx="216024" cy="216024"/>
          </a:xfrm>
          <a:prstGeom prst="roundRect">
            <a:avLst/>
          </a:prstGeom>
          <a:solidFill>
            <a:schemeClr val="accent5">
              <a:lumMod val="40000"/>
              <a:lumOff val="60000"/>
            </a:schemeClr>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68" name="Abgerundetes Rechteck 67"/>
          <p:cNvSpPr/>
          <p:nvPr/>
        </p:nvSpPr>
        <p:spPr>
          <a:xfrm>
            <a:off x="2747153" y="3248606"/>
            <a:ext cx="216024" cy="216024"/>
          </a:xfrm>
          <a:prstGeom prst="roundRect">
            <a:avLst/>
          </a:prstGeom>
          <a:solidFill>
            <a:schemeClr val="accent3">
              <a:lumMod val="5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69" name="Abgerundetes Rechteck 68"/>
          <p:cNvSpPr/>
          <p:nvPr/>
        </p:nvSpPr>
        <p:spPr>
          <a:xfrm>
            <a:off x="2735796" y="1958741"/>
            <a:ext cx="216024" cy="216024"/>
          </a:xfrm>
          <a:prstGeom prst="roundRect">
            <a:avLst/>
          </a:prstGeom>
          <a:solidFill>
            <a:srgbClr val="9BBB59">
              <a:lumMod val="50000"/>
            </a:srgbClr>
          </a:solidFill>
          <a:ln w="9525" cap="flat" cmpd="sng" algn="ctr">
            <a:solidFill>
              <a:srgbClr val="9BBB59">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smtClean="0">
              <a:ln>
                <a:noFill/>
              </a:ln>
              <a:solidFill>
                <a:prstClr val="black"/>
              </a:solidFill>
              <a:effectLst/>
              <a:uLnTx/>
              <a:uFillTx/>
              <a:latin typeface="Calibri"/>
              <a:ea typeface="+mn-ea"/>
              <a:cs typeface="+mn-cs"/>
            </a:endParaRPr>
          </a:p>
        </p:txBody>
      </p:sp>
      <p:sp>
        <p:nvSpPr>
          <p:cNvPr id="72" name="Abgerundetes Rechteck 71"/>
          <p:cNvSpPr/>
          <p:nvPr/>
        </p:nvSpPr>
        <p:spPr>
          <a:xfrm>
            <a:off x="4032588" y="2602191"/>
            <a:ext cx="216024" cy="216024"/>
          </a:xfrm>
          <a:prstGeom prst="roundRect">
            <a:avLst/>
          </a:prstGeom>
          <a:solidFill>
            <a:schemeClr val="accent2">
              <a:lumMod val="75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78" name="Abgerundetes Rechteck 77"/>
          <p:cNvSpPr/>
          <p:nvPr/>
        </p:nvSpPr>
        <p:spPr>
          <a:xfrm>
            <a:off x="5245992" y="2263541"/>
            <a:ext cx="216024" cy="216024"/>
          </a:xfrm>
          <a:prstGeom prst="roundRect">
            <a:avLst/>
          </a:prstGeom>
          <a:solidFill>
            <a:schemeClr val="accent2">
              <a:lumMod val="60000"/>
              <a:lumOff val="4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79" name="Abgerundetes Rechteck 78"/>
          <p:cNvSpPr/>
          <p:nvPr/>
        </p:nvSpPr>
        <p:spPr>
          <a:xfrm>
            <a:off x="5254253" y="2602191"/>
            <a:ext cx="216024" cy="216024"/>
          </a:xfrm>
          <a:prstGeom prst="roundRect">
            <a:avLst/>
          </a:prstGeom>
          <a:solidFill>
            <a:schemeClr val="accent2">
              <a:lumMod val="60000"/>
              <a:lumOff val="4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80" name="Abgerundetes Rechteck 79"/>
          <p:cNvSpPr/>
          <p:nvPr/>
        </p:nvSpPr>
        <p:spPr>
          <a:xfrm>
            <a:off x="6516216" y="2609064"/>
            <a:ext cx="216024" cy="216024"/>
          </a:xfrm>
          <a:prstGeom prst="roundRect">
            <a:avLst/>
          </a:prstGeom>
          <a:solidFill>
            <a:schemeClr val="accent2">
              <a:lumMod val="40000"/>
              <a:lumOff val="6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81" name="Abgerundetes Rechteck 80"/>
          <p:cNvSpPr/>
          <p:nvPr/>
        </p:nvSpPr>
        <p:spPr>
          <a:xfrm>
            <a:off x="6516216" y="2275718"/>
            <a:ext cx="216024" cy="216024"/>
          </a:xfrm>
          <a:prstGeom prst="roundRect">
            <a:avLst/>
          </a:prstGeom>
          <a:solidFill>
            <a:schemeClr val="accent2">
              <a:lumMod val="40000"/>
              <a:lumOff val="6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82" name="Abgerundetes Rechteck 81"/>
          <p:cNvSpPr/>
          <p:nvPr/>
        </p:nvSpPr>
        <p:spPr>
          <a:xfrm>
            <a:off x="6516216" y="1958741"/>
            <a:ext cx="216024" cy="216024"/>
          </a:xfrm>
          <a:prstGeom prst="roundRect">
            <a:avLst/>
          </a:prstGeom>
          <a:solidFill>
            <a:schemeClr val="accent2">
              <a:lumMod val="40000"/>
              <a:lumOff val="6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83" name="Abgerundetes Rechteck 82"/>
          <p:cNvSpPr/>
          <p:nvPr/>
        </p:nvSpPr>
        <p:spPr>
          <a:xfrm>
            <a:off x="7812360" y="1958741"/>
            <a:ext cx="216024" cy="216024"/>
          </a:xfrm>
          <a:prstGeom prst="roundRect">
            <a:avLst/>
          </a:prstGeom>
          <a:solidFill>
            <a:schemeClr val="accent2">
              <a:lumMod val="20000"/>
              <a:lumOff val="8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84" name="Abgerundetes Rechteck 83"/>
          <p:cNvSpPr/>
          <p:nvPr/>
        </p:nvSpPr>
        <p:spPr>
          <a:xfrm>
            <a:off x="7812360" y="2596425"/>
            <a:ext cx="216024" cy="216024"/>
          </a:xfrm>
          <a:prstGeom prst="roundRect">
            <a:avLst/>
          </a:prstGeom>
          <a:solidFill>
            <a:schemeClr val="accent2">
              <a:lumMod val="20000"/>
              <a:lumOff val="8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dirty="0"/>
          </a:p>
        </p:txBody>
      </p:sp>
      <p:sp>
        <p:nvSpPr>
          <p:cNvPr id="85" name="Abgerundetes Rechteck 84"/>
          <p:cNvSpPr/>
          <p:nvPr/>
        </p:nvSpPr>
        <p:spPr>
          <a:xfrm>
            <a:off x="7812360" y="2275718"/>
            <a:ext cx="216024" cy="216024"/>
          </a:xfrm>
          <a:prstGeom prst="roundRect">
            <a:avLst/>
          </a:prstGeom>
          <a:solidFill>
            <a:schemeClr val="accent2">
              <a:lumMod val="20000"/>
              <a:lumOff val="8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86" name="Abgerundetes Rechteck 85"/>
          <p:cNvSpPr/>
          <p:nvPr/>
        </p:nvSpPr>
        <p:spPr>
          <a:xfrm>
            <a:off x="2735796" y="4545124"/>
            <a:ext cx="216024" cy="216024"/>
          </a:xfrm>
          <a:prstGeom prst="roundRect">
            <a:avLst/>
          </a:prstGeom>
          <a:solidFill>
            <a:schemeClr val="accent5">
              <a:lumMod val="40000"/>
              <a:lumOff val="60000"/>
            </a:schemeClr>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87" name="Abgerundetes Rechteck 86"/>
          <p:cNvSpPr/>
          <p:nvPr/>
        </p:nvSpPr>
        <p:spPr>
          <a:xfrm>
            <a:off x="2735796" y="4861825"/>
            <a:ext cx="216024" cy="216024"/>
          </a:xfrm>
          <a:prstGeom prst="roundRect">
            <a:avLst/>
          </a:prstGeom>
          <a:solidFill>
            <a:schemeClr val="accent5">
              <a:lumMod val="40000"/>
              <a:lumOff val="60000"/>
            </a:schemeClr>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88" name="Abgerundetes Rechteck 87"/>
          <p:cNvSpPr/>
          <p:nvPr/>
        </p:nvSpPr>
        <p:spPr>
          <a:xfrm>
            <a:off x="4031940" y="3888936"/>
            <a:ext cx="216024" cy="216024"/>
          </a:xfrm>
          <a:prstGeom prst="roundRect">
            <a:avLst/>
          </a:prstGeom>
          <a:solidFill>
            <a:schemeClr val="accent3">
              <a:lumMod val="5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89" name="Abgerundetes Rechteck 88"/>
          <p:cNvSpPr/>
          <p:nvPr/>
        </p:nvSpPr>
        <p:spPr>
          <a:xfrm>
            <a:off x="4031940" y="3575544"/>
            <a:ext cx="216024" cy="216024"/>
          </a:xfrm>
          <a:prstGeom prst="roundRect">
            <a:avLst/>
          </a:prstGeom>
          <a:solidFill>
            <a:schemeClr val="accent3">
              <a:lumMod val="5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90" name="Abgerundetes Rechteck 89"/>
          <p:cNvSpPr/>
          <p:nvPr/>
        </p:nvSpPr>
        <p:spPr>
          <a:xfrm>
            <a:off x="4031940" y="3241195"/>
            <a:ext cx="216024" cy="216024"/>
          </a:xfrm>
          <a:prstGeom prst="roundRect">
            <a:avLst/>
          </a:prstGeom>
          <a:solidFill>
            <a:schemeClr val="accent3">
              <a:lumMod val="5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91" name="Abgerundetes Rechteck 90"/>
          <p:cNvSpPr/>
          <p:nvPr/>
        </p:nvSpPr>
        <p:spPr>
          <a:xfrm>
            <a:off x="4031940" y="4553280"/>
            <a:ext cx="216024" cy="216024"/>
          </a:xfrm>
          <a:prstGeom prst="roundRect">
            <a:avLst/>
          </a:prstGeom>
          <a:solidFill>
            <a:schemeClr val="accent5">
              <a:lumMod val="20000"/>
              <a:lumOff val="80000"/>
            </a:schemeClr>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92" name="Abgerundetes Rechteck 91"/>
          <p:cNvSpPr/>
          <p:nvPr/>
        </p:nvSpPr>
        <p:spPr>
          <a:xfrm>
            <a:off x="4031940" y="4871688"/>
            <a:ext cx="216024" cy="216024"/>
          </a:xfrm>
          <a:prstGeom prst="roundRect">
            <a:avLst/>
          </a:prstGeom>
          <a:solidFill>
            <a:schemeClr val="accent5">
              <a:lumMod val="20000"/>
              <a:lumOff val="80000"/>
            </a:schemeClr>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93" name="Abgerundetes Rechteck 92"/>
          <p:cNvSpPr/>
          <p:nvPr/>
        </p:nvSpPr>
        <p:spPr>
          <a:xfrm>
            <a:off x="6513308" y="3890299"/>
            <a:ext cx="216024" cy="216024"/>
          </a:xfrm>
          <a:prstGeom prst="roundRect">
            <a:avLst/>
          </a:prstGeom>
          <a:solidFill>
            <a:schemeClr val="accent3">
              <a:lumMod val="75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94" name="Abgerundetes Rechteck 93"/>
          <p:cNvSpPr/>
          <p:nvPr/>
        </p:nvSpPr>
        <p:spPr>
          <a:xfrm>
            <a:off x="7816335" y="3241195"/>
            <a:ext cx="216024" cy="216024"/>
          </a:xfrm>
          <a:prstGeom prst="roundRect">
            <a:avLst/>
          </a:prstGeom>
          <a:solidFill>
            <a:schemeClr val="accent3">
              <a:lumMod val="75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95" name="Abgerundetes Rechteck 94"/>
          <p:cNvSpPr/>
          <p:nvPr/>
        </p:nvSpPr>
        <p:spPr>
          <a:xfrm>
            <a:off x="5256076" y="3880344"/>
            <a:ext cx="216024" cy="216024"/>
          </a:xfrm>
          <a:prstGeom prst="roundRect">
            <a:avLst/>
          </a:prstGeom>
          <a:solidFill>
            <a:schemeClr val="accent3">
              <a:lumMod val="75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96" name="Abgerundetes Rechteck 95"/>
          <p:cNvSpPr/>
          <p:nvPr/>
        </p:nvSpPr>
        <p:spPr>
          <a:xfrm>
            <a:off x="5256076" y="3575544"/>
            <a:ext cx="216024" cy="216024"/>
          </a:xfrm>
          <a:prstGeom prst="roundRect">
            <a:avLst/>
          </a:prstGeom>
          <a:solidFill>
            <a:schemeClr val="accent3">
              <a:lumMod val="75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97" name="Abgerundetes Rechteck 96"/>
          <p:cNvSpPr/>
          <p:nvPr/>
        </p:nvSpPr>
        <p:spPr>
          <a:xfrm>
            <a:off x="5256076" y="3248606"/>
            <a:ext cx="216024" cy="216024"/>
          </a:xfrm>
          <a:prstGeom prst="roundRect">
            <a:avLst/>
          </a:prstGeom>
          <a:solidFill>
            <a:schemeClr val="accent3">
              <a:lumMod val="75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98" name="Abgerundetes Rechteck 97"/>
          <p:cNvSpPr/>
          <p:nvPr/>
        </p:nvSpPr>
        <p:spPr>
          <a:xfrm>
            <a:off x="2728615" y="2600908"/>
            <a:ext cx="216024" cy="216024"/>
          </a:xfrm>
          <a:prstGeom prst="roundRect">
            <a:avLst/>
          </a:prstGeom>
          <a:solidFill>
            <a:schemeClr val="accent2">
              <a:lumMod val="5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99" name="Abgerundetes Rechteck 98">
            <a:hlinkClick r:id="rId2" action="ppaction://hlinksldjump"/>
          </p:cNvPr>
          <p:cNvSpPr/>
          <p:nvPr/>
        </p:nvSpPr>
        <p:spPr>
          <a:xfrm>
            <a:off x="7816335" y="3880344"/>
            <a:ext cx="216024" cy="216024"/>
          </a:xfrm>
          <a:prstGeom prst="roundRect">
            <a:avLst/>
          </a:prstGeom>
          <a:solidFill>
            <a:schemeClr val="accent3">
              <a:lumMod val="75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100" name="Abgerundetes Rechteck 99"/>
          <p:cNvSpPr/>
          <p:nvPr/>
        </p:nvSpPr>
        <p:spPr>
          <a:xfrm>
            <a:off x="4031940" y="5301208"/>
            <a:ext cx="216024" cy="216024"/>
          </a:xfrm>
          <a:prstGeom prst="roundRect">
            <a:avLst/>
          </a:prstGeom>
          <a:solidFill>
            <a:srgbClr val="EF9B79"/>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102" name="Abgerundetes Rechteck 101"/>
          <p:cNvSpPr/>
          <p:nvPr/>
        </p:nvSpPr>
        <p:spPr>
          <a:xfrm>
            <a:off x="5256076" y="4221088"/>
            <a:ext cx="216024" cy="216024"/>
          </a:xfrm>
          <a:prstGeom prst="roundRect">
            <a:avLst/>
          </a:prstGeom>
          <a:solidFill>
            <a:schemeClr val="accent3">
              <a:lumMod val="60000"/>
              <a:lumOff val="4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103" name="Abgerundetes Rechteck 102"/>
          <p:cNvSpPr/>
          <p:nvPr/>
        </p:nvSpPr>
        <p:spPr>
          <a:xfrm>
            <a:off x="5292080" y="4869160"/>
            <a:ext cx="216024" cy="216024"/>
          </a:xfrm>
          <a:prstGeom prst="roundRect">
            <a:avLst/>
          </a:prstGeom>
          <a:solidFill>
            <a:schemeClr val="accent3">
              <a:lumMod val="60000"/>
              <a:lumOff val="4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104" name="Abgerundetes Rechteck 103"/>
          <p:cNvSpPr/>
          <p:nvPr/>
        </p:nvSpPr>
        <p:spPr>
          <a:xfrm>
            <a:off x="6521100" y="5273694"/>
            <a:ext cx="216024" cy="216024"/>
          </a:xfrm>
          <a:prstGeom prst="roundRect">
            <a:avLst/>
          </a:prstGeom>
          <a:solidFill>
            <a:srgbClr val="FAE0D6"/>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105" name="Abgerundetes Rechteck 104"/>
          <p:cNvSpPr/>
          <p:nvPr/>
        </p:nvSpPr>
        <p:spPr>
          <a:xfrm>
            <a:off x="7848364" y="5273694"/>
            <a:ext cx="216024" cy="216024"/>
          </a:xfrm>
          <a:prstGeom prst="roundRect">
            <a:avLst/>
          </a:prstGeom>
          <a:solidFill>
            <a:srgbClr val="FAE0D6"/>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Tree>
    <p:extLst>
      <p:ext uri="{BB962C8B-B14F-4D97-AF65-F5344CB8AC3E}">
        <p14:creationId xmlns:p14="http://schemas.microsoft.com/office/powerpoint/2010/main" val="122676872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sz="2400" b="1" dirty="0"/>
              <a:t>4</a:t>
            </a:r>
            <a:r>
              <a:rPr lang="de-DE" sz="2400" b="1" dirty="0" smtClean="0"/>
              <a:t>. </a:t>
            </a:r>
            <a:r>
              <a:rPr lang="de-DE" sz="2400" b="1" dirty="0" err="1" smtClean="0"/>
              <a:t>ToolKit</a:t>
            </a:r>
            <a:r>
              <a:rPr lang="de-DE" sz="2400" b="1" dirty="0" smtClean="0"/>
              <a:t>: </a:t>
            </a:r>
            <a:r>
              <a:rPr lang="de-DE" sz="2400" b="1" dirty="0" err="1" smtClean="0"/>
              <a:t>good</a:t>
            </a:r>
            <a:r>
              <a:rPr lang="de-DE" sz="2400" b="1" dirty="0" smtClean="0"/>
              <a:t> </a:t>
            </a:r>
            <a:r>
              <a:rPr lang="de-DE" sz="2400" b="1" dirty="0" err="1" smtClean="0"/>
              <a:t>practices</a:t>
            </a:r>
            <a:r>
              <a:rPr lang="de-DE" sz="2400" b="1" dirty="0" smtClean="0"/>
              <a:t> - ‚</a:t>
            </a:r>
            <a:r>
              <a:rPr lang="de-DE" sz="2400" b="1" dirty="0" err="1" smtClean="0"/>
              <a:t>goals</a:t>
            </a:r>
            <a:r>
              <a:rPr lang="de-DE" sz="2400" b="1" dirty="0" smtClean="0"/>
              <a:t>‘</a:t>
            </a:r>
            <a:r>
              <a:rPr lang="de-DE" dirty="0" smtClean="0"/>
              <a:t> </a:t>
            </a:r>
            <a:endParaRPr lang="de-DE" dirty="0"/>
          </a:p>
        </p:txBody>
      </p:sp>
      <p:graphicFrame>
        <p:nvGraphicFramePr>
          <p:cNvPr id="4" name="Tabelle 3"/>
          <p:cNvGraphicFramePr>
            <a:graphicFrameLocks noGrp="1"/>
          </p:cNvGraphicFramePr>
          <p:nvPr>
            <p:extLst>
              <p:ext uri="{D42A27DB-BD31-4B8C-83A1-F6EECF244321}">
                <p14:modId xmlns:p14="http://schemas.microsoft.com/office/powerpoint/2010/main" val="2281017903"/>
              </p:ext>
            </p:extLst>
          </p:nvPr>
        </p:nvGraphicFramePr>
        <p:xfrm>
          <a:off x="611560" y="1384928"/>
          <a:ext cx="7920879" cy="4276320"/>
        </p:xfrm>
        <a:graphic>
          <a:graphicData uri="http://schemas.openxmlformats.org/drawingml/2006/table">
            <a:tbl>
              <a:tblPr firstRow="1" bandRow="1">
                <a:tableStyleId>{2D5ABB26-0587-4C30-8999-92F81FD0307C}</a:tableStyleId>
              </a:tblPr>
              <a:tblGrid>
                <a:gridCol w="1656184"/>
                <a:gridCol w="1252939"/>
                <a:gridCol w="1252939"/>
                <a:gridCol w="1252939"/>
                <a:gridCol w="1252939"/>
                <a:gridCol w="1252939"/>
              </a:tblGrid>
              <a:tr h="324000">
                <a:tc>
                  <a:txBody>
                    <a:bodyPr/>
                    <a:lstStyle/>
                    <a:p>
                      <a:pPr algn="ctr"/>
                      <a:r>
                        <a:rPr lang="de-DE" sz="1400" dirty="0" err="1" smtClean="0">
                          <a:latin typeface="DINOT" pitchFamily="34" charset="0"/>
                        </a:rPr>
                        <a:t>Issue</a:t>
                      </a:r>
                      <a:endParaRPr lang="de-DE" sz="1400" dirty="0">
                        <a:latin typeface="DINOT"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de-DE" sz="1400" dirty="0" smtClean="0">
                          <a:latin typeface="DINOT" pitchFamily="34" charset="0"/>
                        </a:rPr>
                        <a:t>Sub-</a:t>
                      </a:r>
                      <a:r>
                        <a:rPr lang="de-DE" sz="1400" dirty="0" err="1" smtClean="0">
                          <a:latin typeface="DINOT" pitchFamily="34" charset="0"/>
                        </a:rPr>
                        <a:t>issue</a:t>
                      </a:r>
                      <a:endParaRPr lang="de-DE" sz="1400" dirty="0">
                        <a:latin typeface="DINOT"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de-DE" sz="1400" dirty="0" err="1" smtClean="0">
                          <a:solidFill>
                            <a:schemeClr val="bg1">
                              <a:lumMod val="50000"/>
                            </a:schemeClr>
                          </a:solidFill>
                          <a:latin typeface="DINOT" pitchFamily="34" charset="0"/>
                        </a:rPr>
                        <a:t>Questions</a:t>
                      </a:r>
                      <a:r>
                        <a:rPr lang="de-DE" sz="1400" dirty="0" smtClean="0">
                          <a:solidFill>
                            <a:schemeClr val="bg1">
                              <a:lumMod val="50000"/>
                            </a:schemeClr>
                          </a:solidFill>
                          <a:latin typeface="DINOT" pitchFamily="34" charset="0"/>
                        </a:rPr>
                        <a:t>/ User Case?</a:t>
                      </a:r>
                      <a:endParaRPr lang="de-DE" sz="1400" dirty="0">
                        <a:solidFill>
                          <a:schemeClr val="bg1">
                            <a:lumMod val="50000"/>
                          </a:schemeClr>
                        </a:solidFill>
                        <a:latin typeface="DINOT"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US" sz="1400" noProof="0" dirty="0" smtClean="0">
                          <a:latin typeface="DINOT" pitchFamily="34" charset="0"/>
                        </a:rPr>
                        <a:t>Good practices</a:t>
                      </a:r>
                      <a:endParaRPr lang="en-US" sz="1400" noProof="0" dirty="0">
                        <a:latin typeface="DINOT"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de-DE" sz="1400" dirty="0" err="1" smtClean="0">
                          <a:latin typeface="DINOT" pitchFamily="34" charset="0"/>
                        </a:rPr>
                        <a:t>Methods</a:t>
                      </a:r>
                      <a:endParaRPr lang="de-DE" sz="1400" dirty="0">
                        <a:latin typeface="DINOT"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de-DE" sz="1400" dirty="0" err="1" smtClean="0">
                          <a:latin typeface="DINOT" pitchFamily="34" charset="0"/>
                        </a:rPr>
                        <a:t>Experts</a:t>
                      </a:r>
                      <a:endParaRPr lang="de-DE" sz="1400" dirty="0">
                        <a:latin typeface="DINOT"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324000">
                <a:tc>
                  <a:txBody>
                    <a:bodyPr/>
                    <a:lstStyle/>
                    <a:p>
                      <a:r>
                        <a:rPr lang="de-DE" sz="1400" dirty="0" smtClean="0">
                          <a:latin typeface="DINOT" pitchFamily="34" charset="0"/>
                        </a:rPr>
                        <a:t>1. Assessment</a:t>
                      </a:r>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24000">
                <a:tc>
                  <a:txBody>
                    <a:bodyPr/>
                    <a:lstStyle/>
                    <a:p>
                      <a:r>
                        <a:rPr lang="de-DE" sz="1400" dirty="0" smtClean="0">
                          <a:latin typeface="DINOT" pitchFamily="34" charset="0"/>
                        </a:rPr>
                        <a:t>2. Co-</a:t>
                      </a:r>
                      <a:r>
                        <a:rPr lang="de-DE" sz="1400" dirty="0" err="1" smtClean="0">
                          <a:latin typeface="DINOT" pitchFamily="34" charset="0"/>
                        </a:rPr>
                        <a:t>benefits</a:t>
                      </a:r>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24000">
                <a:tc>
                  <a:txBody>
                    <a:bodyPr/>
                    <a:lstStyle/>
                    <a:p>
                      <a:r>
                        <a:rPr lang="de-DE" sz="1400" dirty="0" smtClean="0">
                          <a:latin typeface="DINOT" pitchFamily="34" charset="0"/>
                        </a:rPr>
                        <a:t>3. Trade Offs</a:t>
                      </a:r>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24000">
                <a:tc>
                  <a:txBody>
                    <a:bodyPr/>
                    <a:lstStyle/>
                    <a:p>
                      <a:r>
                        <a:rPr lang="de-DE" sz="1400" dirty="0" smtClean="0">
                          <a:latin typeface="DINOT" pitchFamily="34" charset="0"/>
                        </a:rPr>
                        <a:t>4. Goals</a:t>
                      </a:r>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24000">
                <a:tc>
                  <a:txBody>
                    <a:bodyPr/>
                    <a:lstStyle/>
                    <a:p>
                      <a:r>
                        <a:rPr lang="de-DE" sz="1400" dirty="0" smtClean="0">
                          <a:latin typeface="DINOT" pitchFamily="34" charset="0"/>
                        </a:rPr>
                        <a:t>5. </a:t>
                      </a:r>
                      <a:r>
                        <a:rPr lang="de-DE" sz="1400" dirty="0" err="1" smtClean="0">
                          <a:latin typeface="DINOT" pitchFamily="34" charset="0"/>
                        </a:rPr>
                        <a:t>Responsibilities</a:t>
                      </a:r>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24000">
                <a:tc>
                  <a:txBody>
                    <a:bodyPr/>
                    <a:lstStyle/>
                    <a:p>
                      <a:r>
                        <a:rPr lang="de-DE" sz="1400" dirty="0" smtClean="0">
                          <a:latin typeface="DINOT" pitchFamily="34" charset="0"/>
                        </a:rPr>
                        <a:t>6. </a:t>
                      </a:r>
                      <a:r>
                        <a:rPr lang="de-DE" sz="1400" dirty="0" err="1" smtClean="0">
                          <a:latin typeface="DINOT" pitchFamily="34" charset="0"/>
                        </a:rPr>
                        <a:t>Coordination</a:t>
                      </a:r>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24000">
                <a:tc>
                  <a:txBody>
                    <a:bodyPr/>
                    <a:lstStyle/>
                    <a:p>
                      <a:r>
                        <a:rPr lang="de-DE" sz="1400" dirty="0" smtClean="0">
                          <a:latin typeface="DINOT" pitchFamily="34" charset="0"/>
                        </a:rPr>
                        <a:t>7. </a:t>
                      </a:r>
                      <a:r>
                        <a:rPr lang="de-DE" sz="1400" dirty="0" err="1" smtClean="0">
                          <a:latin typeface="DINOT" pitchFamily="34" charset="0"/>
                        </a:rPr>
                        <a:t>Participation</a:t>
                      </a:r>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24000">
                <a:tc>
                  <a:txBody>
                    <a:bodyPr/>
                    <a:lstStyle/>
                    <a:p>
                      <a:r>
                        <a:rPr lang="de-DE" sz="1400" dirty="0" smtClean="0">
                          <a:latin typeface="DINOT" pitchFamily="34" charset="0"/>
                        </a:rPr>
                        <a:t>8. Supply</a:t>
                      </a:r>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24000">
                <a:tc>
                  <a:txBody>
                    <a:bodyPr/>
                    <a:lstStyle/>
                    <a:p>
                      <a:r>
                        <a:rPr lang="de-DE" sz="1400" dirty="0" smtClean="0">
                          <a:latin typeface="DINOT" pitchFamily="34" charset="0"/>
                        </a:rPr>
                        <a:t>9. Demand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24000">
                <a:tc>
                  <a:txBody>
                    <a:bodyPr/>
                    <a:lstStyle/>
                    <a:p>
                      <a:r>
                        <a:rPr lang="de-DE" sz="1400" dirty="0" smtClean="0">
                          <a:latin typeface="DINOT" pitchFamily="34" charset="0"/>
                        </a:rPr>
                        <a:t>10. </a:t>
                      </a:r>
                      <a:r>
                        <a:rPr lang="de-DE" sz="1400" dirty="0" err="1" smtClean="0">
                          <a:latin typeface="DINOT" pitchFamily="34" charset="0"/>
                        </a:rPr>
                        <a:t>Markets</a:t>
                      </a:r>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24000">
                <a:tc>
                  <a:txBody>
                    <a:bodyPr/>
                    <a:lstStyle/>
                    <a:p>
                      <a:r>
                        <a:rPr lang="de-DE" sz="1400" dirty="0" smtClean="0">
                          <a:latin typeface="DINOT" pitchFamily="34" charset="0"/>
                        </a:rPr>
                        <a:t>11. Monitoring</a:t>
                      </a:r>
                      <a:r>
                        <a:rPr lang="de-DE" sz="1400" baseline="0" dirty="0" smtClean="0">
                          <a:latin typeface="DINOT" pitchFamily="34" charset="0"/>
                        </a:rPr>
                        <a:t> </a:t>
                      </a:r>
                      <a:r>
                        <a:rPr lang="de-DE" sz="1400" dirty="0" smtClean="0">
                          <a:latin typeface="DINOT" pitchFamily="34" charset="0"/>
                        </a:rPr>
                        <a:t>&amp; Evaluation</a:t>
                      </a:r>
                      <a:r>
                        <a:rPr lang="de-DE" sz="1400" baseline="0" dirty="0" smtClean="0">
                          <a:latin typeface="DINOT" pitchFamily="34" charset="0"/>
                        </a:rPr>
                        <a:t> </a:t>
                      </a:r>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19" name="Abgerundetes Rechteck 18"/>
          <p:cNvSpPr/>
          <p:nvPr/>
        </p:nvSpPr>
        <p:spPr>
          <a:xfrm>
            <a:off x="6516216" y="4537789"/>
            <a:ext cx="216024" cy="216024"/>
          </a:xfrm>
          <a:prstGeom prst="roundRect">
            <a:avLst/>
          </a:prstGeom>
          <a:solidFill>
            <a:schemeClr val="accent3">
              <a:lumMod val="40000"/>
              <a:lumOff val="6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20" name="Abgerundetes Rechteck 19"/>
          <p:cNvSpPr/>
          <p:nvPr/>
        </p:nvSpPr>
        <p:spPr>
          <a:xfrm>
            <a:off x="2747153" y="3575544"/>
            <a:ext cx="216024" cy="216024"/>
          </a:xfrm>
          <a:prstGeom prst="roundRect">
            <a:avLst/>
          </a:prstGeom>
          <a:solidFill>
            <a:schemeClr val="accent3">
              <a:lumMod val="5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21" name="Abgerundetes Rechteck 20">
            <a:hlinkClick r:id="rId2" action="ppaction://hlinksldjump"/>
          </p:cNvPr>
          <p:cNvSpPr/>
          <p:nvPr/>
        </p:nvSpPr>
        <p:spPr>
          <a:xfrm>
            <a:off x="7816335" y="3560558"/>
            <a:ext cx="216024" cy="216024"/>
          </a:xfrm>
          <a:prstGeom prst="roundRect">
            <a:avLst/>
          </a:prstGeom>
          <a:solidFill>
            <a:schemeClr val="accent3">
              <a:lumMod val="75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22" name="Abgerundetes Rechteck 21"/>
          <p:cNvSpPr/>
          <p:nvPr/>
        </p:nvSpPr>
        <p:spPr>
          <a:xfrm>
            <a:off x="7812360" y="4885620"/>
            <a:ext cx="216024" cy="216024"/>
          </a:xfrm>
          <a:prstGeom prst="roundRect">
            <a:avLst/>
          </a:prstGeom>
          <a:solidFill>
            <a:schemeClr val="accent3">
              <a:lumMod val="60000"/>
              <a:lumOff val="4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23" name="Abgerundetes Rechteck 22"/>
          <p:cNvSpPr/>
          <p:nvPr/>
        </p:nvSpPr>
        <p:spPr>
          <a:xfrm>
            <a:off x="2747153" y="2929348"/>
            <a:ext cx="216024" cy="216024"/>
          </a:xfrm>
          <a:prstGeom prst="roundRect">
            <a:avLst/>
          </a:prstGeom>
          <a:solidFill>
            <a:schemeClr val="accent1">
              <a:lumMod val="50000"/>
            </a:schemeClr>
          </a:solidFill>
          <a:ln/>
        </p:spPr>
        <p:style>
          <a:lnRef idx="1">
            <a:schemeClr val="accent1"/>
          </a:lnRef>
          <a:fillRef idx="2">
            <a:schemeClr val="accent1"/>
          </a:fillRef>
          <a:effectRef idx="1">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24" name="Abgerundetes Rechteck 23"/>
          <p:cNvSpPr/>
          <p:nvPr/>
        </p:nvSpPr>
        <p:spPr>
          <a:xfrm>
            <a:off x="4031940" y="2924944"/>
            <a:ext cx="216024" cy="216024"/>
          </a:xfrm>
          <a:prstGeom prst="roundRect">
            <a:avLst/>
          </a:prstGeom>
          <a:solidFill>
            <a:schemeClr val="accent1">
              <a:lumMod val="75000"/>
            </a:schemeClr>
          </a:solidFill>
          <a:ln>
            <a:solidFill>
              <a:schemeClr val="accent1"/>
            </a:solidFill>
          </a:ln>
        </p:spPr>
        <p:style>
          <a:lnRef idx="1">
            <a:schemeClr val="accent1"/>
          </a:lnRef>
          <a:fillRef idx="2">
            <a:schemeClr val="accent1"/>
          </a:fillRef>
          <a:effectRef idx="1">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25" name="Abgerundetes Rechteck 24"/>
          <p:cNvSpPr/>
          <p:nvPr/>
        </p:nvSpPr>
        <p:spPr>
          <a:xfrm>
            <a:off x="6521100" y="2929348"/>
            <a:ext cx="216024" cy="216024"/>
          </a:xfrm>
          <a:prstGeom prst="roundRect">
            <a:avLst/>
          </a:prstGeom>
          <a:solidFill>
            <a:schemeClr val="accent1">
              <a:lumMod val="60000"/>
              <a:lumOff val="40000"/>
            </a:schemeClr>
          </a:solidFill>
          <a:ln/>
        </p:spPr>
        <p:style>
          <a:lnRef idx="1">
            <a:schemeClr val="accent1"/>
          </a:lnRef>
          <a:fillRef idx="2">
            <a:schemeClr val="accent1"/>
          </a:fillRef>
          <a:effectRef idx="1">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26" name="Abgerundetes Rechteck 25"/>
          <p:cNvSpPr/>
          <p:nvPr/>
        </p:nvSpPr>
        <p:spPr>
          <a:xfrm>
            <a:off x="7816335" y="2929348"/>
            <a:ext cx="216024" cy="216024"/>
          </a:xfrm>
          <a:prstGeom prst="roundRect">
            <a:avLst/>
          </a:prstGeom>
          <a:solidFill>
            <a:schemeClr val="accent1">
              <a:lumMod val="40000"/>
              <a:lumOff val="60000"/>
            </a:schemeClr>
          </a:solidFill>
          <a:ln/>
        </p:spPr>
        <p:style>
          <a:lnRef idx="1">
            <a:schemeClr val="accent1"/>
          </a:lnRef>
          <a:fillRef idx="2">
            <a:schemeClr val="accent1"/>
          </a:fillRef>
          <a:effectRef idx="1">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29" name="Abgerundetes Rechteck 28"/>
          <p:cNvSpPr/>
          <p:nvPr/>
        </p:nvSpPr>
        <p:spPr>
          <a:xfrm>
            <a:off x="2735796" y="2260543"/>
            <a:ext cx="216024" cy="216024"/>
          </a:xfrm>
          <a:prstGeom prst="roundRect">
            <a:avLst/>
          </a:prstGeom>
          <a:solidFill>
            <a:schemeClr val="accent2">
              <a:lumMod val="5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30" name="Abgerundetes Rechteck 29"/>
          <p:cNvSpPr/>
          <p:nvPr/>
        </p:nvSpPr>
        <p:spPr>
          <a:xfrm>
            <a:off x="4035465" y="1958741"/>
            <a:ext cx="216024" cy="216024"/>
          </a:xfrm>
          <a:prstGeom prst="roundRect">
            <a:avLst/>
          </a:prstGeom>
          <a:solidFill>
            <a:schemeClr val="accent2">
              <a:lumMod val="75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31" name="Abgerundetes Rechteck 30"/>
          <p:cNvSpPr/>
          <p:nvPr/>
        </p:nvSpPr>
        <p:spPr>
          <a:xfrm>
            <a:off x="5245992" y="1958741"/>
            <a:ext cx="216024" cy="216024"/>
          </a:xfrm>
          <a:prstGeom prst="roundRect">
            <a:avLst/>
          </a:prstGeom>
          <a:solidFill>
            <a:schemeClr val="accent2">
              <a:lumMod val="60000"/>
              <a:lumOff val="4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34" name="Abgerundetes Rechteck 33"/>
          <p:cNvSpPr/>
          <p:nvPr/>
        </p:nvSpPr>
        <p:spPr>
          <a:xfrm>
            <a:off x="4031940" y="4221088"/>
            <a:ext cx="216024" cy="216024"/>
          </a:xfrm>
          <a:prstGeom prst="roundRect">
            <a:avLst/>
          </a:prstGeom>
          <a:solidFill>
            <a:schemeClr val="accent5">
              <a:lumMod val="20000"/>
              <a:lumOff val="80000"/>
            </a:schemeClr>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38" name="Abgerundetes Rechteck 37"/>
          <p:cNvSpPr/>
          <p:nvPr/>
        </p:nvSpPr>
        <p:spPr>
          <a:xfrm>
            <a:off x="7812360" y="4543886"/>
            <a:ext cx="216024" cy="216024"/>
          </a:xfrm>
          <a:prstGeom prst="roundRect">
            <a:avLst/>
          </a:prstGeom>
          <a:solidFill>
            <a:schemeClr val="accent3">
              <a:lumMod val="20000"/>
              <a:lumOff val="8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40" name="Abgerundetes Rechteck 39"/>
          <p:cNvSpPr/>
          <p:nvPr/>
        </p:nvSpPr>
        <p:spPr>
          <a:xfrm>
            <a:off x="6516216" y="4871688"/>
            <a:ext cx="216024" cy="216024"/>
          </a:xfrm>
          <a:prstGeom prst="roundRect">
            <a:avLst/>
          </a:prstGeom>
          <a:solidFill>
            <a:schemeClr val="accent3">
              <a:lumMod val="40000"/>
              <a:lumOff val="6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41" name="Abgerundetes Rechteck 40"/>
          <p:cNvSpPr/>
          <p:nvPr/>
        </p:nvSpPr>
        <p:spPr>
          <a:xfrm>
            <a:off x="2747153" y="3902764"/>
            <a:ext cx="216024" cy="216024"/>
          </a:xfrm>
          <a:prstGeom prst="roundRect">
            <a:avLst/>
          </a:prstGeom>
          <a:solidFill>
            <a:schemeClr val="accent3">
              <a:lumMod val="5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42" name="Abgerundetes Rechteck 41"/>
          <p:cNvSpPr/>
          <p:nvPr/>
        </p:nvSpPr>
        <p:spPr>
          <a:xfrm>
            <a:off x="6520191" y="3257136"/>
            <a:ext cx="216024" cy="216024"/>
          </a:xfrm>
          <a:prstGeom prst="roundRect">
            <a:avLst/>
          </a:prstGeom>
          <a:solidFill>
            <a:schemeClr val="accent3">
              <a:lumMod val="75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43" name="Abgerundetes Rechteck 42"/>
          <p:cNvSpPr/>
          <p:nvPr/>
        </p:nvSpPr>
        <p:spPr>
          <a:xfrm>
            <a:off x="7812360" y="4221088"/>
            <a:ext cx="216024" cy="216024"/>
          </a:xfrm>
          <a:prstGeom prst="roundRect">
            <a:avLst/>
          </a:prstGeom>
          <a:solidFill>
            <a:schemeClr val="accent3">
              <a:lumMod val="60000"/>
              <a:lumOff val="4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45" name="Abgerundetes Rechteck 44"/>
          <p:cNvSpPr/>
          <p:nvPr/>
        </p:nvSpPr>
        <p:spPr>
          <a:xfrm>
            <a:off x="5256076" y="2929348"/>
            <a:ext cx="216024" cy="216024"/>
          </a:xfrm>
          <a:prstGeom prst="roundRect">
            <a:avLst/>
          </a:prstGeom>
          <a:solidFill>
            <a:schemeClr val="accent1">
              <a:lumMod val="75000"/>
            </a:schemeClr>
          </a:solidFill>
          <a:ln>
            <a:solidFill>
              <a:schemeClr val="accent1"/>
            </a:solidFill>
          </a:ln>
        </p:spPr>
        <p:style>
          <a:lnRef idx="1">
            <a:schemeClr val="accent1"/>
          </a:lnRef>
          <a:fillRef idx="2">
            <a:schemeClr val="accent1"/>
          </a:fillRef>
          <a:effectRef idx="1">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50" name="Abgerundetes Rechteck 49"/>
          <p:cNvSpPr/>
          <p:nvPr/>
        </p:nvSpPr>
        <p:spPr>
          <a:xfrm>
            <a:off x="4035465" y="2275718"/>
            <a:ext cx="216024" cy="216024"/>
          </a:xfrm>
          <a:prstGeom prst="roundRect">
            <a:avLst/>
          </a:prstGeom>
          <a:solidFill>
            <a:schemeClr val="accent2">
              <a:lumMod val="75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54" name="Abgerundetes Rechteck 53"/>
          <p:cNvSpPr/>
          <p:nvPr/>
        </p:nvSpPr>
        <p:spPr>
          <a:xfrm>
            <a:off x="5292080" y="5301208"/>
            <a:ext cx="216024" cy="216024"/>
          </a:xfrm>
          <a:prstGeom prst="roundRect">
            <a:avLst/>
          </a:prstGeom>
          <a:solidFill>
            <a:srgbClr val="FAE0D6"/>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57" name="Abgerundetes Rechteck 56"/>
          <p:cNvSpPr/>
          <p:nvPr/>
        </p:nvSpPr>
        <p:spPr>
          <a:xfrm>
            <a:off x="2745933" y="5273694"/>
            <a:ext cx="216024" cy="216024"/>
          </a:xfrm>
          <a:prstGeom prst="roundRect">
            <a:avLst/>
          </a:prstGeom>
          <a:solidFill>
            <a:srgbClr val="EF9B79"/>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58" name="Abgerundetes Rechteck 57"/>
          <p:cNvSpPr/>
          <p:nvPr/>
        </p:nvSpPr>
        <p:spPr>
          <a:xfrm>
            <a:off x="6513308" y="4226200"/>
            <a:ext cx="216024" cy="216024"/>
          </a:xfrm>
          <a:prstGeom prst="roundRect">
            <a:avLst/>
          </a:prstGeom>
          <a:solidFill>
            <a:schemeClr val="accent3">
              <a:lumMod val="20000"/>
              <a:lumOff val="8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62" name="Abgerundetes Rechteck 61"/>
          <p:cNvSpPr/>
          <p:nvPr/>
        </p:nvSpPr>
        <p:spPr>
          <a:xfrm>
            <a:off x="6524166" y="3575544"/>
            <a:ext cx="216024" cy="216024"/>
          </a:xfrm>
          <a:prstGeom prst="roundRect">
            <a:avLst/>
          </a:prstGeom>
          <a:solidFill>
            <a:schemeClr val="accent3">
              <a:lumMod val="75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63" name="Abgerundetes Rechteck 62"/>
          <p:cNvSpPr/>
          <p:nvPr/>
        </p:nvSpPr>
        <p:spPr>
          <a:xfrm>
            <a:off x="5292080" y="4553280"/>
            <a:ext cx="216024" cy="216024"/>
          </a:xfrm>
          <a:prstGeom prst="roundRect">
            <a:avLst/>
          </a:prstGeom>
          <a:solidFill>
            <a:schemeClr val="accent3">
              <a:lumMod val="60000"/>
              <a:lumOff val="4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77" name="Abgerundetes Rechteck 76"/>
          <p:cNvSpPr/>
          <p:nvPr/>
        </p:nvSpPr>
        <p:spPr>
          <a:xfrm>
            <a:off x="2735796" y="4221088"/>
            <a:ext cx="216024" cy="216024"/>
          </a:xfrm>
          <a:prstGeom prst="roundRect">
            <a:avLst/>
          </a:prstGeom>
          <a:solidFill>
            <a:schemeClr val="accent5">
              <a:lumMod val="40000"/>
              <a:lumOff val="60000"/>
            </a:schemeClr>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68" name="Abgerundetes Rechteck 67"/>
          <p:cNvSpPr/>
          <p:nvPr/>
        </p:nvSpPr>
        <p:spPr>
          <a:xfrm>
            <a:off x="2747153" y="3248606"/>
            <a:ext cx="216024" cy="216024"/>
          </a:xfrm>
          <a:prstGeom prst="roundRect">
            <a:avLst/>
          </a:prstGeom>
          <a:solidFill>
            <a:schemeClr val="accent3">
              <a:lumMod val="5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69" name="Abgerundetes Rechteck 68"/>
          <p:cNvSpPr/>
          <p:nvPr/>
        </p:nvSpPr>
        <p:spPr>
          <a:xfrm>
            <a:off x="2735796" y="1958741"/>
            <a:ext cx="216024" cy="216024"/>
          </a:xfrm>
          <a:prstGeom prst="roundRect">
            <a:avLst/>
          </a:prstGeom>
          <a:solidFill>
            <a:srgbClr val="9BBB59">
              <a:lumMod val="50000"/>
            </a:srgbClr>
          </a:solidFill>
          <a:ln w="9525" cap="flat" cmpd="sng" algn="ctr">
            <a:solidFill>
              <a:srgbClr val="9BBB59">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smtClean="0">
              <a:ln>
                <a:noFill/>
              </a:ln>
              <a:solidFill>
                <a:prstClr val="black"/>
              </a:solidFill>
              <a:effectLst/>
              <a:uLnTx/>
              <a:uFillTx/>
              <a:latin typeface="Calibri"/>
              <a:ea typeface="+mn-ea"/>
              <a:cs typeface="+mn-cs"/>
            </a:endParaRPr>
          </a:p>
        </p:txBody>
      </p:sp>
      <p:sp>
        <p:nvSpPr>
          <p:cNvPr id="72" name="Abgerundetes Rechteck 71"/>
          <p:cNvSpPr/>
          <p:nvPr/>
        </p:nvSpPr>
        <p:spPr>
          <a:xfrm>
            <a:off x="4032588" y="2602191"/>
            <a:ext cx="216024" cy="216024"/>
          </a:xfrm>
          <a:prstGeom prst="roundRect">
            <a:avLst/>
          </a:prstGeom>
          <a:solidFill>
            <a:schemeClr val="accent2">
              <a:lumMod val="75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78" name="Abgerundetes Rechteck 77"/>
          <p:cNvSpPr/>
          <p:nvPr/>
        </p:nvSpPr>
        <p:spPr>
          <a:xfrm>
            <a:off x="5245992" y="2263541"/>
            <a:ext cx="216024" cy="216024"/>
          </a:xfrm>
          <a:prstGeom prst="roundRect">
            <a:avLst/>
          </a:prstGeom>
          <a:solidFill>
            <a:schemeClr val="accent2">
              <a:lumMod val="60000"/>
              <a:lumOff val="4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79" name="Abgerundetes Rechteck 78"/>
          <p:cNvSpPr/>
          <p:nvPr/>
        </p:nvSpPr>
        <p:spPr>
          <a:xfrm>
            <a:off x="5254253" y="2602191"/>
            <a:ext cx="216024" cy="216024"/>
          </a:xfrm>
          <a:prstGeom prst="roundRect">
            <a:avLst/>
          </a:prstGeom>
          <a:solidFill>
            <a:schemeClr val="accent2">
              <a:lumMod val="60000"/>
              <a:lumOff val="4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80" name="Abgerundetes Rechteck 79"/>
          <p:cNvSpPr/>
          <p:nvPr/>
        </p:nvSpPr>
        <p:spPr>
          <a:xfrm>
            <a:off x="6516216" y="2609064"/>
            <a:ext cx="216024" cy="216024"/>
          </a:xfrm>
          <a:prstGeom prst="roundRect">
            <a:avLst/>
          </a:prstGeom>
          <a:solidFill>
            <a:schemeClr val="accent2">
              <a:lumMod val="40000"/>
              <a:lumOff val="6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81" name="Abgerundetes Rechteck 80"/>
          <p:cNvSpPr/>
          <p:nvPr/>
        </p:nvSpPr>
        <p:spPr>
          <a:xfrm>
            <a:off x="6516216" y="2275718"/>
            <a:ext cx="216024" cy="216024"/>
          </a:xfrm>
          <a:prstGeom prst="roundRect">
            <a:avLst/>
          </a:prstGeom>
          <a:solidFill>
            <a:schemeClr val="accent2">
              <a:lumMod val="40000"/>
              <a:lumOff val="6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82" name="Abgerundetes Rechteck 81"/>
          <p:cNvSpPr/>
          <p:nvPr/>
        </p:nvSpPr>
        <p:spPr>
          <a:xfrm>
            <a:off x="6516216" y="1958741"/>
            <a:ext cx="216024" cy="216024"/>
          </a:xfrm>
          <a:prstGeom prst="roundRect">
            <a:avLst/>
          </a:prstGeom>
          <a:solidFill>
            <a:schemeClr val="accent2">
              <a:lumMod val="40000"/>
              <a:lumOff val="6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83" name="Abgerundetes Rechteck 82"/>
          <p:cNvSpPr/>
          <p:nvPr/>
        </p:nvSpPr>
        <p:spPr>
          <a:xfrm>
            <a:off x="7812360" y="1958741"/>
            <a:ext cx="216024" cy="216024"/>
          </a:xfrm>
          <a:prstGeom prst="roundRect">
            <a:avLst/>
          </a:prstGeom>
          <a:solidFill>
            <a:schemeClr val="accent2">
              <a:lumMod val="20000"/>
              <a:lumOff val="8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84" name="Abgerundetes Rechteck 83"/>
          <p:cNvSpPr/>
          <p:nvPr/>
        </p:nvSpPr>
        <p:spPr>
          <a:xfrm>
            <a:off x="7812360" y="2596425"/>
            <a:ext cx="216024" cy="216024"/>
          </a:xfrm>
          <a:prstGeom prst="roundRect">
            <a:avLst/>
          </a:prstGeom>
          <a:solidFill>
            <a:schemeClr val="accent2">
              <a:lumMod val="20000"/>
              <a:lumOff val="8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dirty="0"/>
          </a:p>
        </p:txBody>
      </p:sp>
      <p:sp>
        <p:nvSpPr>
          <p:cNvPr id="85" name="Abgerundetes Rechteck 84"/>
          <p:cNvSpPr/>
          <p:nvPr/>
        </p:nvSpPr>
        <p:spPr>
          <a:xfrm>
            <a:off x="7812360" y="2275718"/>
            <a:ext cx="216024" cy="216024"/>
          </a:xfrm>
          <a:prstGeom prst="roundRect">
            <a:avLst/>
          </a:prstGeom>
          <a:solidFill>
            <a:schemeClr val="accent2">
              <a:lumMod val="20000"/>
              <a:lumOff val="8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86" name="Abgerundetes Rechteck 85"/>
          <p:cNvSpPr/>
          <p:nvPr/>
        </p:nvSpPr>
        <p:spPr>
          <a:xfrm>
            <a:off x="2735796" y="4545124"/>
            <a:ext cx="216024" cy="216024"/>
          </a:xfrm>
          <a:prstGeom prst="roundRect">
            <a:avLst/>
          </a:prstGeom>
          <a:solidFill>
            <a:schemeClr val="accent5">
              <a:lumMod val="40000"/>
              <a:lumOff val="60000"/>
            </a:schemeClr>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87" name="Abgerundetes Rechteck 86"/>
          <p:cNvSpPr/>
          <p:nvPr/>
        </p:nvSpPr>
        <p:spPr>
          <a:xfrm>
            <a:off x="2735796" y="4861825"/>
            <a:ext cx="216024" cy="216024"/>
          </a:xfrm>
          <a:prstGeom prst="roundRect">
            <a:avLst/>
          </a:prstGeom>
          <a:solidFill>
            <a:schemeClr val="accent5">
              <a:lumMod val="40000"/>
              <a:lumOff val="60000"/>
            </a:schemeClr>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88" name="Abgerundetes Rechteck 87"/>
          <p:cNvSpPr/>
          <p:nvPr/>
        </p:nvSpPr>
        <p:spPr>
          <a:xfrm>
            <a:off x="4031940" y="3888936"/>
            <a:ext cx="216024" cy="216024"/>
          </a:xfrm>
          <a:prstGeom prst="roundRect">
            <a:avLst/>
          </a:prstGeom>
          <a:solidFill>
            <a:schemeClr val="accent3">
              <a:lumMod val="5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89" name="Abgerundetes Rechteck 88"/>
          <p:cNvSpPr/>
          <p:nvPr/>
        </p:nvSpPr>
        <p:spPr>
          <a:xfrm>
            <a:off x="4031940" y="3575544"/>
            <a:ext cx="216024" cy="216024"/>
          </a:xfrm>
          <a:prstGeom prst="roundRect">
            <a:avLst/>
          </a:prstGeom>
          <a:solidFill>
            <a:schemeClr val="accent3">
              <a:lumMod val="5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90" name="Abgerundetes Rechteck 89"/>
          <p:cNvSpPr/>
          <p:nvPr/>
        </p:nvSpPr>
        <p:spPr>
          <a:xfrm>
            <a:off x="4031940" y="3241195"/>
            <a:ext cx="216024" cy="216024"/>
          </a:xfrm>
          <a:prstGeom prst="roundRect">
            <a:avLst/>
          </a:prstGeom>
          <a:solidFill>
            <a:schemeClr val="accent3">
              <a:lumMod val="5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91" name="Abgerundetes Rechteck 90"/>
          <p:cNvSpPr/>
          <p:nvPr/>
        </p:nvSpPr>
        <p:spPr>
          <a:xfrm>
            <a:off x="4031940" y="4553280"/>
            <a:ext cx="216024" cy="216024"/>
          </a:xfrm>
          <a:prstGeom prst="roundRect">
            <a:avLst/>
          </a:prstGeom>
          <a:solidFill>
            <a:schemeClr val="accent5">
              <a:lumMod val="20000"/>
              <a:lumOff val="80000"/>
            </a:schemeClr>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92" name="Abgerundetes Rechteck 91"/>
          <p:cNvSpPr/>
          <p:nvPr/>
        </p:nvSpPr>
        <p:spPr>
          <a:xfrm>
            <a:off x="4031940" y="4871688"/>
            <a:ext cx="216024" cy="216024"/>
          </a:xfrm>
          <a:prstGeom prst="roundRect">
            <a:avLst/>
          </a:prstGeom>
          <a:solidFill>
            <a:schemeClr val="accent5">
              <a:lumMod val="20000"/>
              <a:lumOff val="80000"/>
            </a:schemeClr>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93" name="Abgerundetes Rechteck 92"/>
          <p:cNvSpPr/>
          <p:nvPr/>
        </p:nvSpPr>
        <p:spPr>
          <a:xfrm>
            <a:off x="6513308" y="3890299"/>
            <a:ext cx="216024" cy="216024"/>
          </a:xfrm>
          <a:prstGeom prst="roundRect">
            <a:avLst/>
          </a:prstGeom>
          <a:solidFill>
            <a:schemeClr val="accent3">
              <a:lumMod val="75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94" name="Abgerundetes Rechteck 93"/>
          <p:cNvSpPr/>
          <p:nvPr/>
        </p:nvSpPr>
        <p:spPr>
          <a:xfrm>
            <a:off x="7816335" y="3241195"/>
            <a:ext cx="216024" cy="216024"/>
          </a:xfrm>
          <a:prstGeom prst="roundRect">
            <a:avLst/>
          </a:prstGeom>
          <a:solidFill>
            <a:schemeClr val="accent3">
              <a:lumMod val="75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95" name="Abgerundetes Rechteck 94"/>
          <p:cNvSpPr/>
          <p:nvPr/>
        </p:nvSpPr>
        <p:spPr>
          <a:xfrm>
            <a:off x="5256076" y="3880344"/>
            <a:ext cx="216024" cy="216024"/>
          </a:xfrm>
          <a:prstGeom prst="roundRect">
            <a:avLst/>
          </a:prstGeom>
          <a:solidFill>
            <a:schemeClr val="accent3">
              <a:lumMod val="75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96" name="Abgerundetes Rechteck 95"/>
          <p:cNvSpPr/>
          <p:nvPr/>
        </p:nvSpPr>
        <p:spPr>
          <a:xfrm>
            <a:off x="5256076" y="3575544"/>
            <a:ext cx="216024" cy="216024"/>
          </a:xfrm>
          <a:prstGeom prst="roundRect">
            <a:avLst/>
          </a:prstGeom>
          <a:solidFill>
            <a:schemeClr val="accent3">
              <a:lumMod val="75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97" name="Abgerundetes Rechteck 96"/>
          <p:cNvSpPr/>
          <p:nvPr/>
        </p:nvSpPr>
        <p:spPr>
          <a:xfrm>
            <a:off x="5256076" y="3248606"/>
            <a:ext cx="216024" cy="216024"/>
          </a:xfrm>
          <a:prstGeom prst="roundRect">
            <a:avLst/>
          </a:prstGeom>
          <a:solidFill>
            <a:schemeClr val="accent3">
              <a:lumMod val="75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98" name="Abgerundetes Rechteck 97"/>
          <p:cNvSpPr/>
          <p:nvPr/>
        </p:nvSpPr>
        <p:spPr>
          <a:xfrm>
            <a:off x="2728615" y="2600908"/>
            <a:ext cx="216024" cy="216024"/>
          </a:xfrm>
          <a:prstGeom prst="roundRect">
            <a:avLst/>
          </a:prstGeom>
          <a:solidFill>
            <a:schemeClr val="accent2">
              <a:lumMod val="5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99" name="Abgerundetes Rechteck 98">
            <a:hlinkClick r:id="rId2" action="ppaction://hlinksldjump"/>
          </p:cNvPr>
          <p:cNvSpPr/>
          <p:nvPr/>
        </p:nvSpPr>
        <p:spPr>
          <a:xfrm>
            <a:off x="7816335" y="3880344"/>
            <a:ext cx="216024" cy="216024"/>
          </a:xfrm>
          <a:prstGeom prst="roundRect">
            <a:avLst/>
          </a:prstGeom>
          <a:solidFill>
            <a:schemeClr val="accent3">
              <a:lumMod val="75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100" name="Abgerundetes Rechteck 99"/>
          <p:cNvSpPr/>
          <p:nvPr/>
        </p:nvSpPr>
        <p:spPr>
          <a:xfrm>
            <a:off x="4031940" y="5301208"/>
            <a:ext cx="216024" cy="216024"/>
          </a:xfrm>
          <a:prstGeom prst="roundRect">
            <a:avLst/>
          </a:prstGeom>
          <a:solidFill>
            <a:srgbClr val="EF9B79"/>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102" name="Abgerundetes Rechteck 101"/>
          <p:cNvSpPr/>
          <p:nvPr/>
        </p:nvSpPr>
        <p:spPr>
          <a:xfrm>
            <a:off x="5256076" y="4221088"/>
            <a:ext cx="216024" cy="216024"/>
          </a:xfrm>
          <a:prstGeom prst="roundRect">
            <a:avLst/>
          </a:prstGeom>
          <a:solidFill>
            <a:schemeClr val="accent3">
              <a:lumMod val="60000"/>
              <a:lumOff val="4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103" name="Abgerundetes Rechteck 102"/>
          <p:cNvSpPr/>
          <p:nvPr/>
        </p:nvSpPr>
        <p:spPr>
          <a:xfrm>
            <a:off x="5292080" y="4869160"/>
            <a:ext cx="216024" cy="216024"/>
          </a:xfrm>
          <a:prstGeom prst="roundRect">
            <a:avLst/>
          </a:prstGeom>
          <a:solidFill>
            <a:schemeClr val="accent3">
              <a:lumMod val="60000"/>
              <a:lumOff val="4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104" name="Abgerundetes Rechteck 103"/>
          <p:cNvSpPr/>
          <p:nvPr/>
        </p:nvSpPr>
        <p:spPr>
          <a:xfrm>
            <a:off x="6521100" y="5273694"/>
            <a:ext cx="216024" cy="216024"/>
          </a:xfrm>
          <a:prstGeom prst="roundRect">
            <a:avLst/>
          </a:prstGeom>
          <a:solidFill>
            <a:srgbClr val="FAE0D6"/>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105" name="Abgerundetes Rechteck 104"/>
          <p:cNvSpPr/>
          <p:nvPr/>
        </p:nvSpPr>
        <p:spPr>
          <a:xfrm>
            <a:off x="7848364" y="5273694"/>
            <a:ext cx="216024" cy="216024"/>
          </a:xfrm>
          <a:prstGeom prst="roundRect">
            <a:avLst/>
          </a:prstGeom>
          <a:solidFill>
            <a:srgbClr val="FAE0D6"/>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3" name="Ellipse 2"/>
          <p:cNvSpPr/>
          <p:nvPr/>
        </p:nvSpPr>
        <p:spPr bwMode="auto">
          <a:xfrm>
            <a:off x="647564" y="2929348"/>
            <a:ext cx="900100" cy="188146"/>
          </a:xfrm>
          <a:prstGeom prst="ellipse">
            <a:avLst/>
          </a:prstGeom>
          <a:solidFill>
            <a:srgbClr val="FF0000">
              <a:alpha val="20000"/>
            </a:srgb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Verdana" pitchFamily="34" charset="0"/>
            </a:endParaRPr>
          </a:p>
        </p:txBody>
      </p:sp>
      <p:sp>
        <p:nvSpPr>
          <p:cNvPr id="60" name="Ellipse 59"/>
          <p:cNvSpPr/>
          <p:nvPr/>
        </p:nvSpPr>
        <p:spPr bwMode="auto">
          <a:xfrm>
            <a:off x="2459921" y="2910889"/>
            <a:ext cx="720080" cy="220428"/>
          </a:xfrm>
          <a:prstGeom prst="ellipse">
            <a:avLst/>
          </a:prstGeom>
          <a:solidFill>
            <a:srgbClr val="FF0000">
              <a:alpha val="20000"/>
            </a:srgb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Verdana" pitchFamily="34" charset="0"/>
            </a:endParaRPr>
          </a:p>
        </p:txBody>
      </p:sp>
      <p:sp>
        <p:nvSpPr>
          <p:cNvPr id="61" name="Ellipse 60"/>
          <p:cNvSpPr/>
          <p:nvPr/>
        </p:nvSpPr>
        <p:spPr bwMode="auto">
          <a:xfrm>
            <a:off x="3779912" y="2905061"/>
            <a:ext cx="720080" cy="220428"/>
          </a:xfrm>
          <a:prstGeom prst="ellipse">
            <a:avLst/>
          </a:prstGeom>
          <a:solidFill>
            <a:srgbClr val="FF0000">
              <a:alpha val="20000"/>
            </a:srgb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Verdana" pitchFamily="34" charset="0"/>
            </a:endParaRPr>
          </a:p>
        </p:txBody>
      </p:sp>
      <p:sp>
        <p:nvSpPr>
          <p:cNvPr id="64" name="Ellipse 63"/>
          <p:cNvSpPr/>
          <p:nvPr/>
        </p:nvSpPr>
        <p:spPr bwMode="auto">
          <a:xfrm>
            <a:off x="4993964" y="2920540"/>
            <a:ext cx="720080" cy="220428"/>
          </a:xfrm>
          <a:prstGeom prst="ellipse">
            <a:avLst/>
          </a:prstGeom>
          <a:solidFill>
            <a:srgbClr val="FF0000">
              <a:alpha val="20000"/>
            </a:srgb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Verdana" pitchFamily="34" charset="0"/>
            </a:endParaRPr>
          </a:p>
        </p:txBody>
      </p:sp>
      <p:sp>
        <p:nvSpPr>
          <p:cNvPr id="65" name="Ellipse 64"/>
          <p:cNvSpPr/>
          <p:nvPr/>
        </p:nvSpPr>
        <p:spPr bwMode="auto">
          <a:xfrm>
            <a:off x="6272138" y="2927146"/>
            <a:ext cx="720080" cy="220428"/>
          </a:xfrm>
          <a:prstGeom prst="ellipse">
            <a:avLst/>
          </a:prstGeom>
          <a:solidFill>
            <a:srgbClr val="FF0000">
              <a:alpha val="20000"/>
            </a:srgb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Verdana" pitchFamily="34" charset="0"/>
            </a:endParaRPr>
          </a:p>
        </p:txBody>
      </p:sp>
      <p:sp>
        <p:nvSpPr>
          <p:cNvPr id="66" name="Ellipse 65"/>
          <p:cNvSpPr/>
          <p:nvPr/>
        </p:nvSpPr>
        <p:spPr bwMode="auto">
          <a:xfrm>
            <a:off x="7560332" y="2905061"/>
            <a:ext cx="720080" cy="220428"/>
          </a:xfrm>
          <a:prstGeom prst="ellipse">
            <a:avLst/>
          </a:prstGeom>
          <a:solidFill>
            <a:srgbClr val="FF0000">
              <a:alpha val="20000"/>
            </a:srgb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Verdana" pitchFamily="34" charset="0"/>
            </a:endParaRPr>
          </a:p>
        </p:txBody>
      </p:sp>
    </p:spTree>
    <p:extLst>
      <p:ext uri="{BB962C8B-B14F-4D97-AF65-F5344CB8AC3E}">
        <p14:creationId xmlns:p14="http://schemas.microsoft.com/office/powerpoint/2010/main" val="4225037066"/>
      </p:ext>
    </p:extLst>
  </p:cSld>
  <p:clrMapOvr>
    <a:masterClrMapping/>
  </p:clrMapOvr>
  <p:transition spd="slow"/>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z="2400" b="1" dirty="0" smtClean="0"/>
              <a:t>4.</a:t>
            </a:r>
            <a:r>
              <a:rPr lang="en-US" sz="2400" b="1" dirty="0" smtClean="0"/>
              <a:t> </a:t>
            </a:r>
            <a:r>
              <a:rPr lang="en-US" sz="2400" b="1" dirty="0"/>
              <a:t>Example: #4: Goals I</a:t>
            </a:r>
          </a:p>
        </p:txBody>
      </p:sp>
      <p:sp>
        <p:nvSpPr>
          <p:cNvPr id="3" name="Inhaltsplatzhalter 2"/>
          <p:cNvSpPr>
            <a:spLocks noGrp="1"/>
          </p:cNvSpPr>
          <p:nvPr>
            <p:ph idx="1"/>
          </p:nvPr>
        </p:nvSpPr>
        <p:spPr/>
        <p:txBody>
          <a:bodyPr/>
          <a:lstStyle/>
          <a:p>
            <a:r>
              <a:rPr lang="en-US" b="1" dirty="0"/>
              <a:t>Issue</a:t>
            </a:r>
            <a:r>
              <a:rPr lang="en-US" b="1" dirty="0" smtClean="0"/>
              <a:t>: Goals for RE/EE development </a:t>
            </a:r>
            <a:endParaRPr lang="en-US" dirty="0" smtClean="0"/>
          </a:p>
          <a:p>
            <a:pPr marL="166687" indent="0">
              <a:buNone/>
            </a:pPr>
            <a:r>
              <a:rPr lang="en-US" dirty="0" smtClean="0"/>
              <a:t>Goals are important because they… </a:t>
            </a:r>
          </a:p>
          <a:p>
            <a:pPr lvl="1"/>
            <a:r>
              <a:rPr lang="en-US" dirty="0" smtClean="0"/>
              <a:t>provide </a:t>
            </a:r>
            <a:r>
              <a:rPr lang="en-US" dirty="0"/>
              <a:t>direction for investments and </a:t>
            </a:r>
            <a:r>
              <a:rPr lang="en-US" dirty="0" smtClean="0"/>
              <a:t>activities </a:t>
            </a:r>
          </a:p>
          <a:p>
            <a:pPr lvl="1"/>
            <a:r>
              <a:rPr lang="en-US" dirty="0" smtClean="0"/>
              <a:t>provide legitimacy for action </a:t>
            </a:r>
          </a:p>
          <a:p>
            <a:pPr lvl="1"/>
            <a:r>
              <a:rPr lang="en-US" dirty="0" smtClean="0"/>
              <a:t>allow monitoring progress, evaluation of effectiveness of strategy and policies </a:t>
            </a:r>
          </a:p>
          <a:p>
            <a:pPr marL="166687" indent="0">
              <a:buNone/>
            </a:pPr>
            <a:r>
              <a:rPr lang="en-US" dirty="0" smtClean="0"/>
              <a:t>In order to unfold this: </a:t>
            </a:r>
          </a:p>
          <a:p>
            <a:pPr lvl="1"/>
            <a:r>
              <a:rPr lang="en-US" dirty="0" smtClean="0"/>
              <a:t>Should be embedded in a vision </a:t>
            </a:r>
          </a:p>
          <a:p>
            <a:pPr lvl="1"/>
            <a:r>
              <a:rPr lang="en-US" dirty="0" smtClean="0"/>
              <a:t>Should be ambitious vis a vis BAU </a:t>
            </a:r>
          </a:p>
          <a:p>
            <a:pPr lvl="1"/>
            <a:r>
              <a:rPr lang="en-US" dirty="0" smtClean="0"/>
              <a:t>Should be SMART </a:t>
            </a:r>
          </a:p>
          <a:p>
            <a:endParaRPr lang="en-US" dirty="0"/>
          </a:p>
          <a:p>
            <a:endParaRPr lang="en-US" dirty="0" smtClean="0"/>
          </a:p>
          <a:p>
            <a:pPr marL="0" indent="0">
              <a:buNone/>
            </a:pPr>
            <a:endParaRPr lang="en-US" dirty="0"/>
          </a:p>
        </p:txBody>
      </p:sp>
      <p:sp>
        <p:nvSpPr>
          <p:cNvPr id="4" name="Fußzeilenplatzhalter 3"/>
          <p:cNvSpPr>
            <a:spLocks noGrp="1"/>
          </p:cNvSpPr>
          <p:nvPr>
            <p:ph type="ftr" sz="quarter" idx="10"/>
          </p:nvPr>
        </p:nvSpPr>
        <p:spPr/>
        <p:txBody>
          <a:bodyPr/>
          <a:lstStyle/>
          <a:p>
            <a:pPr>
              <a:defRPr/>
            </a:pPr>
            <a:endParaRPr lang="de-DE"/>
          </a:p>
        </p:txBody>
      </p:sp>
    </p:spTree>
    <p:extLst>
      <p:ext uri="{BB962C8B-B14F-4D97-AF65-F5344CB8AC3E}">
        <p14:creationId xmlns:p14="http://schemas.microsoft.com/office/powerpoint/2010/main" val="2202917813"/>
      </p:ext>
    </p:extLst>
  </p:cSld>
  <p:clrMapOvr>
    <a:masterClrMapping/>
  </p:clrMapOvr>
  <p:transition spd="slow"/>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z="2400" b="1" dirty="0"/>
              <a:t>4</a:t>
            </a:r>
            <a:r>
              <a:rPr lang="en-US" sz="2400" b="1" dirty="0" smtClean="0"/>
              <a:t>. </a:t>
            </a:r>
            <a:r>
              <a:rPr lang="en-US" sz="2400" b="1" dirty="0"/>
              <a:t>Example: #4: Goals II</a:t>
            </a:r>
            <a:endParaRPr lang="de-DE" sz="2400" b="1" dirty="0"/>
          </a:p>
        </p:txBody>
      </p:sp>
      <p:sp>
        <p:nvSpPr>
          <p:cNvPr id="3" name="Inhaltsplatzhalter 2"/>
          <p:cNvSpPr>
            <a:spLocks noGrp="1"/>
          </p:cNvSpPr>
          <p:nvPr>
            <p:ph idx="1"/>
          </p:nvPr>
        </p:nvSpPr>
        <p:spPr/>
        <p:txBody>
          <a:bodyPr/>
          <a:lstStyle/>
          <a:p>
            <a:r>
              <a:rPr lang="en-US" b="1" dirty="0" smtClean="0"/>
              <a:t>Specific Goals (sub-issues): </a:t>
            </a:r>
            <a:endParaRPr lang="en-US" b="1" dirty="0"/>
          </a:p>
          <a:p>
            <a:pPr lvl="1"/>
            <a:r>
              <a:rPr lang="en-US" dirty="0" smtClean="0"/>
              <a:t>Goals to measure progress on: </a:t>
            </a:r>
          </a:p>
          <a:p>
            <a:pPr lvl="2"/>
            <a:r>
              <a:rPr lang="en-US" dirty="0" smtClean="0"/>
              <a:t>RE Capacity </a:t>
            </a:r>
          </a:p>
          <a:p>
            <a:pPr lvl="2"/>
            <a:r>
              <a:rPr lang="en-US" dirty="0" smtClean="0"/>
              <a:t>Energy consumption </a:t>
            </a:r>
          </a:p>
          <a:p>
            <a:pPr lvl="2"/>
            <a:r>
              <a:rPr lang="en-US" dirty="0" smtClean="0"/>
              <a:t>Energy efficiency </a:t>
            </a:r>
          </a:p>
          <a:p>
            <a:pPr lvl="2"/>
            <a:r>
              <a:rPr lang="en-US" dirty="0" smtClean="0"/>
              <a:t>Local content of renewable energy technologies </a:t>
            </a:r>
          </a:p>
          <a:p>
            <a:pPr lvl="2"/>
            <a:r>
              <a:rPr lang="en-US" dirty="0" smtClean="0"/>
              <a:t>Training for RE and EE technologies </a:t>
            </a:r>
          </a:p>
          <a:p>
            <a:pPr lvl="1"/>
            <a:r>
              <a:rPr lang="en-US" dirty="0" smtClean="0"/>
              <a:t>Process for goal development </a:t>
            </a:r>
          </a:p>
          <a:p>
            <a:pPr lvl="1"/>
            <a:r>
              <a:rPr lang="en-US" dirty="0" smtClean="0"/>
              <a:t>Ensuring coherence of goals across time and other policy domains</a:t>
            </a:r>
          </a:p>
          <a:p>
            <a:endParaRPr lang="de-DE" dirty="0"/>
          </a:p>
        </p:txBody>
      </p:sp>
      <p:sp>
        <p:nvSpPr>
          <p:cNvPr id="4" name="Fußzeilenplatzhalter 3"/>
          <p:cNvSpPr>
            <a:spLocks noGrp="1"/>
          </p:cNvSpPr>
          <p:nvPr>
            <p:ph type="ftr" sz="quarter" idx="10"/>
          </p:nvPr>
        </p:nvSpPr>
        <p:spPr/>
        <p:txBody>
          <a:bodyPr/>
          <a:lstStyle/>
          <a:p>
            <a:pPr>
              <a:defRPr/>
            </a:pPr>
            <a:endParaRPr lang="de-DE"/>
          </a:p>
        </p:txBody>
      </p:sp>
    </p:spTree>
    <p:extLst>
      <p:ext uri="{BB962C8B-B14F-4D97-AF65-F5344CB8AC3E}">
        <p14:creationId xmlns:p14="http://schemas.microsoft.com/office/powerpoint/2010/main" val="255250971"/>
      </p:ext>
    </p:extLst>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400" b="1" dirty="0" err="1" smtClean="0"/>
              <a:t>Overview</a:t>
            </a:r>
            <a:endParaRPr lang="de-DE" sz="2400" b="1" dirty="0"/>
          </a:p>
        </p:txBody>
      </p:sp>
      <p:sp>
        <p:nvSpPr>
          <p:cNvPr id="3" name="Inhaltsplatzhalter 2"/>
          <p:cNvSpPr>
            <a:spLocks noGrp="1"/>
          </p:cNvSpPr>
          <p:nvPr>
            <p:ph idx="1"/>
          </p:nvPr>
        </p:nvSpPr>
        <p:spPr/>
        <p:txBody>
          <a:bodyPr/>
          <a:lstStyle/>
          <a:p>
            <a:pPr marL="457200" indent="-457200">
              <a:buFont typeface="+mj-lt"/>
              <a:buAutoNum type="arabicPeriod"/>
            </a:pPr>
            <a:endParaRPr lang="en-US" dirty="0" smtClean="0"/>
          </a:p>
          <a:p>
            <a:pPr marL="457200" indent="-457200">
              <a:buFont typeface="+mj-lt"/>
              <a:buAutoNum type="arabicPeriod"/>
            </a:pPr>
            <a:r>
              <a:rPr lang="en-US" dirty="0" smtClean="0"/>
              <a:t>Challenges of creating </a:t>
            </a:r>
            <a:r>
              <a:rPr lang="en-US" dirty="0"/>
              <a:t>employment and local value in markets for RE / EE </a:t>
            </a:r>
            <a:endParaRPr lang="en-US" dirty="0" smtClean="0"/>
          </a:p>
          <a:p>
            <a:pPr marL="457200" indent="-457200">
              <a:buFont typeface="+mj-lt"/>
              <a:buAutoNum type="arabicPeriod"/>
            </a:pPr>
            <a:r>
              <a:rPr lang="en-US" dirty="0" smtClean="0"/>
              <a:t>Toolkit</a:t>
            </a:r>
            <a:r>
              <a:rPr lang="en-US" dirty="0"/>
              <a:t>: </a:t>
            </a:r>
            <a:r>
              <a:rPr lang="en-US" dirty="0" smtClean="0"/>
              <a:t>purpose</a:t>
            </a:r>
            <a:r>
              <a:rPr lang="en-US" dirty="0"/>
              <a:t>, </a:t>
            </a:r>
            <a:r>
              <a:rPr lang="en-US" dirty="0" smtClean="0"/>
              <a:t>experiences, development </a:t>
            </a:r>
          </a:p>
          <a:p>
            <a:pPr marL="457200" indent="-457200">
              <a:buFont typeface="+mj-lt"/>
              <a:buAutoNum type="arabicPeriod"/>
            </a:pPr>
            <a:r>
              <a:rPr lang="en-US" dirty="0" smtClean="0"/>
              <a:t>Proposed structure </a:t>
            </a:r>
            <a:r>
              <a:rPr lang="en-US" dirty="0" smtClean="0"/>
              <a:t>of the </a:t>
            </a:r>
            <a:r>
              <a:rPr lang="en-US" dirty="0" smtClean="0"/>
              <a:t>toolkit</a:t>
            </a:r>
            <a:endParaRPr lang="en-US" dirty="0" smtClean="0"/>
          </a:p>
          <a:p>
            <a:pPr marL="457200" indent="-457200">
              <a:buFont typeface="+mj-lt"/>
              <a:buAutoNum type="arabicPeriod"/>
            </a:pPr>
            <a:r>
              <a:rPr lang="en-US" dirty="0" smtClean="0"/>
              <a:t>Illustration </a:t>
            </a:r>
            <a:r>
              <a:rPr lang="en-US" dirty="0" smtClean="0"/>
              <a:t>of element “good practice”</a:t>
            </a:r>
          </a:p>
          <a:p>
            <a:pPr marL="457200" indent="-457200">
              <a:buFont typeface="+mj-lt"/>
              <a:buAutoNum type="arabicPeriod"/>
            </a:pPr>
            <a:r>
              <a:rPr lang="en-US" dirty="0" smtClean="0"/>
              <a:t>Illustration of element “methods”</a:t>
            </a:r>
          </a:p>
          <a:p>
            <a:pPr marL="457200" indent="-457200">
              <a:buFont typeface="+mj-lt"/>
              <a:buAutoNum type="arabicPeriod"/>
            </a:pPr>
            <a:r>
              <a:rPr lang="en-US" dirty="0" smtClean="0"/>
              <a:t>Toolkit development: next steps</a:t>
            </a:r>
          </a:p>
          <a:p>
            <a:pPr marL="457200" indent="-457200">
              <a:buFont typeface="+mj-lt"/>
              <a:buAutoNum type="arabicPeriod"/>
            </a:pPr>
            <a:endParaRPr lang="en-US" dirty="0" smtClean="0"/>
          </a:p>
        </p:txBody>
      </p:sp>
      <p:sp>
        <p:nvSpPr>
          <p:cNvPr id="4" name="Fußzeilenplatzhalter 3"/>
          <p:cNvSpPr>
            <a:spLocks noGrp="1"/>
          </p:cNvSpPr>
          <p:nvPr>
            <p:ph type="ftr" sz="quarter" idx="10"/>
          </p:nvPr>
        </p:nvSpPr>
        <p:spPr/>
        <p:txBody>
          <a:bodyPr/>
          <a:lstStyle/>
          <a:p>
            <a:pPr>
              <a:defRPr/>
            </a:pPr>
            <a:endParaRPr lang="de-DE"/>
          </a:p>
        </p:txBody>
      </p:sp>
    </p:spTree>
    <p:extLst>
      <p:ext uri="{BB962C8B-B14F-4D97-AF65-F5344CB8AC3E}">
        <p14:creationId xmlns:p14="http://schemas.microsoft.com/office/powerpoint/2010/main" val="3967550192"/>
      </p:ext>
    </p:extLst>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400" b="1" dirty="0"/>
              <a:t>4</a:t>
            </a:r>
            <a:r>
              <a:rPr lang="de-DE" sz="2400" b="1" dirty="0" smtClean="0"/>
              <a:t>. </a:t>
            </a:r>
            <a:r>
              <a:rPr lang="de-DE" sz="2400" b="1" dirty="0"/>
              <a:t>Good </a:t>
            </a:r>
            <a:r>
              <a:rPr lang="de-DE" sz="2400" b="1" dirty="0" err="1"/>
              <a:t>practice</a:t>
            </a:r>
            <a:r>
              <a:rPr lang="de-DE" sz="2400" b="1" dirty="0"/>
              <a:t> </a:t>
            </a:r>
            <a:r>
              <a:rPr lang="de-DE" sz="2400" b="1" dirty="0" err="1"/>
              <a:t>options</a:t>
            </a:r>
            <a:r>
              <a:rPr lang="de-DE" sz="2400" b="1" dirty="0"/>
              <a:t> </a:t>
            </a:r>
            <a:r>
              <a:rPr lang="de-DE" sz="2400" b="1" dirty="0" err="1"/>
              <a:t>for</a:t>
            </a:r>
            <a:r>
              <a:rPr lang="de-DE" sz="2400" b="1" dirty="0"/>
              <a:t> </a:t>
            </a:r>
            <a:r>
              <a:rPr lang="de-DE" sz="2400" b="1" dirty="0" err="1"/>
              <a:t>goals</a:t>
            </a:r>
            <a:r>
              <a:rPr lang="de-DE" sz="2400" b="1" dirty="0"/>
              <a:t> </a:t>
            </a:r>
          </a:p>
        </p:txBody>
      </p:sp>
      <p:sp>
        <p:nvSpPr>
          <p:cNvPr id="3" name="Inhaltsplatzhalter 2"/>
          <p:cNvSpPr>
            <a:spLocks noGrp="1"/>
          </p:cNvSpPr>
          <p:nvPr>
            <p:ph idx="1"/>
          </p:nvPr>
        </p:nvSpPr>
        <p:spPr/>
        <p:txBody>
          <a:bodyPr/>
          <a:lstStyle/>
          <a:p>
            <a:r>
              <a:rPr lang="de-DE" dirty="0" smtClean="0"/>
              <a:t>Sub-</a:t>
            </a:r>
            <a:r>
              <a:rPr lang="de-DE" dirty="0" err="1" smtClean="0"/>
              <a:t>issue</a:t>
            </a:r>
            <a:r>
              <a:rPr lang="de-DE" dirty="0" smtClean="0"/>
              <a:t>: </a:t>
            </a:r>
            <a:r>
              <a:rPr lang="de-DE" dirty="0" err="1" smtClean="0"/>
              <a:t>Process</a:t>
            </a:r>
            <a:r>
              <a:rPr lang="de-DE" dirty="0" smtClean="0"/>
              <a:t> </a:t>
            </a:r>
            <a:r>
              <a:rPr lang="de-DE" dirty="0" err="1" smtClean="0"/>
              <a:t>of</a:t>
            </a:r>
            <a:r>
              <a:rPr lang="de-DE" dirty="0" smtClean="0"/>
              <a:t> </a:t>
            </a:r>
            <a:r>
              <a:rPr lang="de-DE" dirty="0" err="1" smtClean="0"/>
              <a:t>goal</a:t>
            </a:r>
            <a:r>
              <a:rPr lang="de-DE" dirty="0" smtClean="0"/>
              <a:t> </a:t>
            </a:r>
            <a:r>
              <a:rPr lang="de-DE" dirty="0" err="1" smtClean="0"/>
              <a:t>development</a:t>
            </a:r>
            <a:endParaRPr lang="de-DE" dirty="0" smtClean="0"/>
          </a:p>
          <a:p>
            <a:pPr lvl="1"/>
            <a:r>
              <a:rPr lang="de-DE" dirty="0" smtClean="0"/>
              <a:t>Option: </a:t>
            </a:r>
            <a:r>
              <a:rPr lang="de-DE" dirty="0" err="1" smtClean="0"/>
              <a:t>Brazil‘s</a:t>
            </a:r>
            <a:r>
              <a:rPr lang="de-DE" dirty="0" smtClean="0"/>
              <a:t> National </a:t>
            </a:r>
            <a:r>
              <a:rPr lang="de-DE" dirty="0" err="1" smtClean="0"/>
              <a:t>Energy</a:t>
            </a:r>
            <a:r>
              <a:rPr lang="de-DE" dirty="0" smtClean="0"/>
              <a:t> Plan 2030 </a:t>
            </a:r>
            <a:r>
              <a:rPr lang="de-DE" dirty="0" err="1" smtClean="0"/>
              <a:t>and</a:t>
            </a:r>
            <a:r>
              <a:rPr lang="de-DE" dirty="0" smtClean="0"/>
              <a:t> </a:t>
            </a:r>
            <a:r>
              <a:rPr lang="de-DE" dirty="0" err="1" smtClean="0"/>
              <a:t>Energy</a:t>
            </a:r>
            <a:r>
              <a:rPr lang="de-DE" dirty="0" smtClean="0"/>
              <a:t> Matrix 2030</a:t>
            </a:r>
          </a:p>
          <a:p>
            <a:pPr lvl="2"/>
            <a:r>
              <a:rPr lang="de-DE" dirty="0" smtClean="0"/>
              <a:t>National </a:t>
            </a:r>
            <a:r>
              <a:rPr lang="de-DE" dirty="0" err="1" smtClean="0"/>
              <a:t>Energy</a:t>
            </a:r>
            <a:r>
              <a:rPr lang="de-DE" dirty="0" smtClean="0"/>
              <a:t> Plan </a:t>
            </a:r>
            <a:r>
              <a:rPr lang="de-DE" dirty="0" err="1" smtClean="0"/>
              <a:t>provides</a:t>
            </a:r>
            <a:r>
              <a:rPr lang="de-DE" dirty="0" smtClean="0"/>
              <a:t> </a:t>
            </a:r>
            <a:r>
              <a:rPr lang="de-DE" dirty="0" err="1" smtClean="0"/>
              <a:t>long</a:t>
            </a:r>
            <a:r>
              <a:rPr lang="de-DE" dirty="0" smtClean="0"/>
              <a:t>-term </a:t>
            </a:r>
            <a:r>
              <a:rPr lang="de-DE" dirty="0" err="1" smtClean="0"/>
              <a:t>planning</a:t>
            </a:r>
            <a:r>
              <a:rPr lang="de-DE" dirty="0" smtClean="0"/>
              <a:t> </a:t>
            </a:r>
            <a:r>
              <a:rPr lang="de-DE" dirty="0" err="1" smtClean="0"/>
              <a:t>framework</a:t>
            </a:r>
            <a:r>
              <a:rPr lang="de-DE" dirty="0" smtClean="0"/>
              <a:t> </a:t>
            </a:r>
            <a:r>
              <a:rPr lang="de-DE" dirty="0" err="1" smtClean="0"/>
              <a:t>based</a:t>
            </a:r>
            <a:r>
              <a:rPr lang="de-DE" dirty="0" smtClean="0"/>
              <a:t> on a </a:t>
            </a:r>
            <a:r>
              <a:rPr lang="de-DE" dirty="0" err="1" smtClean="0"/>
              <a:t>macroeconomic</a:t>
            </a:r>
            <a:r>
              <a:rPr lang="de-DE" dirty="0" smtClean="0"/>
              <a:t> </a:t>
            </a:r>
            <a:r>
              <a:rPr lang="de-DE" dirty="0" err="1" smtClean="0"/>
              <a:t>model</a:t>
            </a:r>
            <a:r>
              <a:rPr lang="de-DE" dirty="0" smtClean="0"/>
              <a:t> </a:t>
            </a:r>
            <a:r>
              <a:rPr lang="de-DE" dirty="0" err="1" smtClean="0"/>
              <a:t>from</a:t>
            </a:r>
            <a:r>
              <a:rPr lang="de-DE" dirty="0" smtClean="0"/>
              <a:t> </a:t>
            </a:r>
            <a:r>
              <a:rPr lang="de-DE" dirty="0" err="1" smtClean="0"/>
              <a:t>which</a:t>
            </a:r>
            <a:r>
              <a:rPr lang="de-DE" dirty="0" smtClean="0"/>
              <a:t> </a:t>
            </a:r>
            <a:r>
              <a:rPr lang="de-DE" dirty="0" err="1" smtClean="0"/>
              <a:t>goals</a:t>
            </a:r>
            <a:r>
              <a:rPr lang="de-DE" dirty="0" smtClean="0"/>
              <a:t> </a:t>
            </a:r>
            <a:r>
              <a:rPr lang="de-DE" dirty="0" err="1" smtClean="0"/>
              <a:t>are</a:t>
            </a:r>
            <a:r>
              <a:rPr lang="de-DE" dirty="0" smtClean="0"/>
              <a:t> </a:t>
            </a:r>
            <a:r>
              <a:rPr lang="de-DE" dirty="0" err="1" smtClean="0"/>
              <a:t>derived</a:t>
            </a:r>
            <a:endParaRPr lang="de-DE" dirty="0" smtClean="0"/>
          </a:p>
          <a:p>
            <a:pPr lvl="2"/>
            <a:r>
              <a:rPr lang="de-DE" dirty="0" err="1" smtClean="0"/>
              <a:t>Energy</a:t>
            </a:r>
            <a:r>
              <a:rPr lang="de-DE" dirty="0" smtClean="0"/>
              <a:t> Matrix: </a:t>
            </a:r>
            <a:r>
              <a:rPr lang="de-DE" dirty="0" err="1" smtClean="0"/>
              <a:t>annually</a:t>
            </a:r>
            <a:r>
              <a:rPr lang="de-DE" dirty="0" smtClean="0"/>
              <a:t> </a:t>
            </a:r>
            <a:r>
              <a:rPr lang="de-DE" dirty="0" err="1" smtClean="0"/>
              <a:t>updated</a:t>
            </a:r>
            <a:r>
              <a:rPr lang="de-DE" dirty="0" smtClean="0"/>
              <a:t> </a:t>
            </a:r>
            <a:r>
              <a:rPr lang="de-DE" dirty="0" err="1" smtClean="0"/>
              <a:t>model</a:t>
            </a:r>
            <a:r>
              <a:rPr lang="de-DE" dirty="0" smtClean="0"/>
              <a:t> </a:t>
            </a:r>
            <a:r>
              <a:rPr lang="de-DE" dirty="0" err="1" smtClean="0"/>
              <a:t>of</a:t>
            </a:r>
            <a:r>
              <a:rPr lang="de-DE" dirty="0" smtClean="0"/>
              <a:t> </a:t>
            </a:r>
            <a:r>
              <a:rPr lang="de-DE" dirty="0" err="1" smtClean="0"/>
              <a:t>the</a:t>
            </a:r>
            <a:r>
              <a:rPr lang="de-DE" dirty="0" smtClean="0"/>
              <a:t> </a:t>
            </a:r>
            <a:r>
              <a:rPr lang="de-DE" dirty="0" err="1" smtClean="0"/>
              <a:t>energy</a:t>
            </a:r>
            <a:r>
              <a:rPr lang="de-DE" dirty="0" smtClean="0"/>
              <a:t> </a:t>
            </a:r>
            <a:r>
              <a:rPr lang="de-DE" dirty="0" err="1" smtClean="0"/>
              <a:t>system</a:t>
            </a:r>
            <a:r>
              <a:rPr lang="de-DE" dirty="0" smtClean="0"/>
              <a:t> </a:t>
            </a:r>
            <a:r>
              <a:rPr lang="de-DE" dirty="0" err="1" smtClean="0"/>
              <a:t>to</a:t>
            </a:r>
            <a:r>
              <a:rPr lang="de-DE" dirty="0" smtClean="0"/>
              <a:t> </a:t>
            </a:r>
            <a:r>
              <a:rPr lang="de-DE" dirty="0" err="1" smtClean="0"/>
              <a:t>track</a:t>
            </a:r>
            <a:r>
              <a:rPr lang="de-DE" dirty="0" smtClean="0"/>
              <a:t> </a:t>
            </a:r>
            <a:r>
              <a:rPr lang="de-DE" dirty="0" err="1" smtClean="0"/>
              <a:t>progress</a:t>
            </a:r>
            <a:r>
              <a:rPr lang="de-DE" dirty="0" smtClean="0"/>
              <a:t> </a:t>
            </a:r>
            <a:r>
              <a:rPr lang="de-DE" dirty="0" err="1" smtClean="0"/>
              <a:t>and</a:t>
            </a:r>
            <a:r>
              <a:rPr lang="de-DE" dirty="0" smtClean="0"/>
              <a:t> </a:t>
            </a:r>
            <a:r>
              <a:rPr lang="de-DE" dirty="0" err="1" smtClean="0"/>
              <a:t>make</a:t>
            </a:r>
            <a:r>
              <a:rPr lang="de-DE" dirty="0" smtClean="0"/>
              <a:t> </a:t>
            </a:r>
            <a:r>
              <a:rPr lang="de-DE" dirty="0" err="1" smtClean="0"/>
              <a:t>adjustment</a:t>
            </a:r>
            <a:r>
              <a:rPr lang="de-DE" dirty="0" smtClean="0"/>
              <a:t> </a:t>
            </a:r>
            <a:r>
              <a:rPr lang="de-DE" dirty="0" err="1" smtClean="0"/>
              <a:t>to</a:t>
            </a:r>
            <a:r>
              <a:rPr lang="de-DE" dirty="0" smtClean="0"/>
              <a:t> </a:t>
            </a:r>
            <a:r>
              <a:rPr lang="de-DE" dirty="0" err="1" smtClean="0"/>
              <a:t>adjust</a:t>
            </a:r>
            <a:r>
              <a:rPr lang="de-DE" dirty="0" smtClean="0"/>
              <a:t> </a:t>
            </a:r>
            <a:r>
              <a:rPr lang="de-DE" dirty="0" err="1" smtClean="0"/>
              <a:t>energy</a:t>
            </a:r>
            <a:r>
              <a:rPr lang="de-DE" dirty="0" smtClean="0"/>
              <a:t> </a:t>
            </a:r>
            <a:r>
              <a:rPr lang="de-DE" dirty="0" err="1" smtClean="0"/>
              <a:t>policy</a:t>
            </a:r>
            <a:r>
              <a:rPr lang="de-DE" dirty="0" smtClean="0"/>
              <a:t> </a:t>
            </a:r>
            <a:r>
              <a:rPr lang="de-DE" dirty="0" err="1" smtClean="0"/>
              <a:t>goals</a:t>
            </a:r>
            <a:r>
              <a:rPr lang="de-DE" dirty="0" smtClean="0"/>
              <a:t> in </a:t>
            </a:r>
            <a:r>
              <a:rPr lang="de-DE" dirty="0" err="1" smtClean="0"/>
              <a:t>the</a:t>
            </a:r>
            <a:r>
              <a:rPr lang="de-DE" dirty="0" smtClean="0"/>
              <a:t> </a:t>
            </a:r>
            <a:r>
              <a:rPr lang="de-DE" dirty="0" err="1" smtClean="0"/>
              <a:t>short</a:t>
            </a:r>
            <a:r>
              <a:rPr lang="de-DE" dirty="0" smtClean="0"/>
              <a:t>-term </a:t>
            </a:r>
          </a:p>
          <a:p>
            <a:r>
              <a:rPr lang="de-DE" dirty="0" smtClean="0"/>
              <a:t>Sub-</a:t>
            </a:r>
            <a:r>
              <a:rPr lang="de-DE" dirty="0" err="1" smtClean="0"/>
              <a:t>issue</a:t>
            </a:r>
            <a:r>
              <a:rPr lang="de-DE" dirty="0" smtClean="0"/>
              <a:t>: </a:t>
            </a:r>
            <a:r>
              <a:rPr lang="de-DE" dirty="0" err="1" smtClean="0"/>
              <a:t>Coherence</a:t>
            </a:r>
            <a:r>
              <a:rPr lang="de-DE" dirty="0" smtClean="0"/>
              <a:t> </a:t>
            </a:r>
            <a:r>
              <a:rPr lang="de-DE" dirty="0" err="1" smtClean="0"/>
              <a:t>of</a:t>
            </a:r>
            <a:r>
              <a:rPr lang="de-DE" dirty="0" smtClean="0"/>
              <a:t> </a:t>
            </a:r>
            <a:r>
              <a:rPr lang="de-DE" dirty="0" err="1" smtClean="0"/>
              <a:t>goals</a:t>
            </a:r>
            <a:r>
              <a:rPr lang="de-DE" dirty="0" smtClean="0"/>
              <a:t> </a:t>
            </a:r>
          </a:p>
          <a:p>
            <a:pPr lvl="1"/>
            <a:r>
              <a:rPr lang="de-DE" dirty="0" smtClean="0"/>
              <a:t>Option: </a:t>
            </a:r>
            <a:r>
              <a:rPr lang="de-DE" dirty="0" err="1" smtClean="0"/>
              <a:t>China‘s</a:t>
            </a:r>
            <a:r>
              <a:rPr lang="de-DE" dirty="0" smtClean="0"/>
              <a:t> </a:t>
            </a:r>
            <a:r>
              <a:rPr lang="de-DE" dirty="0" err="1" smtClean="0"/>
              <a:t>planning</a:t>
            </a:r>
            <a:r>
              <a:rPr lang="de-DE" dirty="0" smtClean="0"/>
              <a:t> </a:t>
            </a:r>
            <a:r>
              <a:rPr lang="de-DE" dirty="0" err="1" smtClean="0"/>
              <a:t>approach</a:t>
            </a:r>
            <a:r>
              <a:rPr lang="de-DE" dirty="0" smtClean="0"/>
              <a:t> </a:t>
            </a:r>
            <a:r>
              <a:rPr lang="de-DE" dirty="0" err="1" smtClean="0"/>
              <a:t>through</a:t>
            </a:r>
            <a:r>
              <a:rPr lang="de-DE" dirty="0" smtClean="0"/>
              <a:t> </a:t>
            </a:r>
            <a:r>
              <a:rPr lang="de-DE" dirty="0" err="1" smtClean="0"/>
              <a:t>Five</a:t>
            </a:r>
            <a:r>
              <a:rPr lang="de-DE" dirty="0" smtClean="0"/>
              <a:t>-Year Plans</a:t>
            </a:r>
          </a:p>
          <a:p>
            <a:pPr lvl="2"/>
            <a:r>
              <a:rPr lang="de-DE" dirty="0" smtClean="0"/>
              <a:t>Mid-term </a:t>
            </a:r>
            <a:r>
              <a:rPr lang="de-DE" dirty="0" err="1" smtClean="0"/>
              <a:t>reviews</a:t>
            </a:r>
            <a:r>
              <a:rPr lang="de-DE" dirty="0" smtClean="0"/>
              <a:t> </a:t>
            </a:r>
            <a:r>
              <a:rPr lang="de-DE" dirty="0" err="1" smtClean="0"/>
              <a:t>by</a:t>
            </a:r>
            <a:r>
              <a:rPr lang="de-DE" dirty="0" smtClean="0"/>
              <a:t> </a:t>
            </a:r>
            <a:r>
              <a:rPr lang="de-DE" dirty="0" err="1" smtClean="0"/>
              <a:t>the</a:t>
            </a:r>
            <a:r>
              <a:rPr lang="de-DE" dirty="0" smtClean="0"/>
              <a:t> NDRC </a:t>
            </a:r>
            <a:r>
              <a:rPr lang="de-DE" dirty="0" err="1" smtClean="0"/>
              <a:t>evaluate</a:t>
            </a:r>
            <a:r>
              <a:rPr lang="de-DE" dirty="0" smtClean="0"/>
              <a:t> </a:t>
            </a:r>
            <a:r>
              <a:rPr lang="de-DE" dirty="0" err="1" smtClean="0"/>
              <a:t>the</a:t>
            </a:r>
            <a:r>
              <a:rPr lang="de-DE" dirty="0" smtClean="0"/>
              <a:t> </a:t>
            </a:r>
            <a:r>
              <a:rPr lang="de-DE" dirty="0" err="1" smtClean="0"/>
              <a:t>coherence</a:t>
            </a:r>
            <a:r>
              <a:rPr lang="de-DE" dirty="0" smtClean="0"/>
              <a:t> </a:t>
            </a:r>
            <a:r>
              <a:rPr lang="de-DE" dirty="0" err="1" smtClean="0"/>
              <a:t>and</a:t>
            </a:r>
            <a:r>
              <a:rPr lang="de-DE" dirty="0" smtClean="0"/>
              <a:t> </a:t>
            </a:r>
            <a:r>
              <a:rPr lang="de-DE" dirty="0" err="1" smtClean="0"/>
              <a:t>effectiveness</a:t>
            </a:r>
            <a:r>
              <a:rPr lang="de-DE" dirty="0" smtClean="0"/>
              <a:t> </a:t>
            </a:r>
            <a:r>
              <a:rPr lang="de-DE" dirty="0" err="1" smtClean="0"/>
              <a:t>of</a:t>
            </a:r>
            <a:r>
              <a:rPr lang="de-DE" dirty="0" smtClean="0"/>
              <a:t> </a:t>
            </a:r>
            <a:r>
              <a:rPr lang="de-DE" dirty="0" err="1" smtClean="0"/>
              <a:t>goals</a:t>
            </a:r>
            <a:r>
              <a:rPr lang="de-DE" dirty="0" smtClean="0"/>
              <a:t> </a:t>
            </a:r>
            <a:r>
              <a:rPr lang="de-DE" dirty="0" err="1" smtClean="0"/>
              <a:t>and</a:t>
            </a:r>
            <a:r>
              <a:rPr lang="de-DE" dirty="0" smtClean="0"/>
              <a:t> </a:t>
            </a:r>
            <a:r>
              <a:rPr lang="de-DE" dirty="0" err="1" smtClean="0"/>
              <a:t>adjust</a:t>
            </a:r>
            <a:r>
              <a:rPr lang="de-DE" dirty="0" smtClean="0"/>
              <a:t> </a:t>
            </a:r>
            <a:r>
              <a:rPr lang="de-DE" dirty="0" err="1" smtClean="0"/>
              <a:t>goals</a:t>
            </a:r>
            <a:r>
              <a:rPr lang="de-DE" dirty="0" smtClean="0"/>
              <a:t> </a:t>
            </a:r>
            <a:r>
              <a:rPr lang="de-DE" dirty="0" err="1" smtClean="0"/>
              <a:t>for</a:t>
            </a:r>
            <a:r>
              <a:rPr lang="de-DE" dirty="0" smtClean="0"/>
              <a:t> </a:t>
            </a:r>
            <a:r>
              <a:rPr lang="de-DE" dirty="0" err="1" smtClean="0"/>
              <a:t>the</a:t>
            </a:r>
            <a:r>
              <a:rPr lang="de-DE" dirty="0" smtClean="0"/>
              <a:t> </a:t>
            </a:r>
            <a:r>
              <a:rPr lang="de-DE" dirty="0" err="1" smtClean="0"/>
              <a:t>next</a:t>
            </a:r>
            <a:r>
              <a:rPr lang="de-DE" dirty="0" smtClean="0"/>
              <a:t> FYP</a:t>
            </a:r>
          </a:p>
          <a:p>
            <a:pPr lvl="2"/>
            <a:r>
              <a:rPr lang="de-DE" dirty="0" err="1" smtClean="0"/>
              <a:t>Discussion</a:t>
            </a:r>
            <a:r>
              <a:rPr lang="de-DE" dirty="0" smtClean="0"/>
              <a:t> </a:t>
            </a:r>
            <a:r>
              <a:rPr lang="de-DE" dirty="0" err="1" smtClean="0"/>
              <a:t>of</a:t>
            </a:r>
            <a:r>
              <a:rPr lang="de-DE" dirty="0" smtClean="0"/>
              <a:t> </a:t>
            </a:r>
            <a:r>
              <a:rPr lang="de-DE" dirty="0" err="1" smtClean="0"/>
              <a:t>draft</a:t>
            </a:r>
            <a:r>
              <a:rPr lang="de-DE" dirty="0" smtClean="0"/>
              <a:t> </a:t>
            </a:r>
            <a:r>
              <a:rPr lang="de-DE" dirty="0" err="1" smtClean="0"/>
              <a:t>goals</a:t>
            </a:r>
            <a:r>
              <a:rPr lang="de-DE" dirty="0" smtClean="0"/>
              <a:t> </a:t>
            </a:r>
            <a:r>
              <a:rPr lang="de-DE" dirty="0" err="1" smtClean="0"/>
              <a:t>within</a:t>
            </a:r>
            <a:r>
              <a:rPr lang="de-DE" dirty="0" smtClean="0"/>
              <a:t> </a:t>
            </a:r>
            <a:r>
              <a:rPr lang="de-DE" dirty="0" err="1" smtClean="0"/>
              <a:t>the</a:t>
            </a:r>
            <a:r>
              <a:rPr lang="de-DE" dirty="0" smtClean="0"/>
              <a:t> </a:t>
            </a:r>
            <a:r>
              <a:rPr lang="de-DE" dirty="0" err="1" smtClean="0"/>
              <a:t>government</a:t>
            </a:r>
            <a:r>
              <a:rPr lang="de-DE" dirty="0" smtClean="0"/>
              <a:t> </a:t>
            </a:r>
            <a:r>
              <a:rPr lang="de-DE" dirty="0" err="1" smtClean="0"/>
              <a:t>and</a:t>
            </a:r>
            <a:r>
              <a:rPr lang="de-DE" dirty="0" smtClean="0"/>
              <a:t> </a:t>
            </a:r>
            <a:r>
              <a:rPr lang="de-DE" dirty="0" err="1" smtClean="0"/>
              <a:t>party</a:t>
            </a:r>
            <a:r>
              <a:rPr lang="de-DE" dirty="0"/>
              <a:t> </a:t>
            </a:r>
            <a:r>
              <a:rPr lang="de-DE" dirty="0" err="1" smtClean="0"/>
              <a:t>aim</a:t>
            </a:r>
            <a:r>
              <a:rPr lang="de-DE" dirty="0" smtClean="0"/>
              <a:t> </a:t>
            </a:r>
            <a:r>
              <a:rPr lang="de-DE" dirty="0" err="1" smtClean="0"/>
              <a:t>to</a:t>
            </a:r>
            <a:r>
              <a:rPr lang="de-DE" dirty="0" smtClean="0"/>
              <a:t> </a:t>
            </a:r>
            <a:r>
              <a:rPr lang="de-DE" dirty="0" err="1" smtClean="0"/>
              <a:t>improve</a:t>
            </a:r>
            <a:r>
              <a:rPr lang="de-DE" dirty="0" smtClean="0"/>
              <a:t> </a:t>
            </a:r>
            <a:r>
              <a:rPr lang="de-DE" dirty="0" err="1" smtClean="0"/>
              <a:t>coherence</a:t>
            </a:r>
            <a:r>
              <a:rPr lang="de-DE" dirty="0" smtClean="0"/>
              <a:t> </a:t>
            </a:r>
            <a:r>
              <a:rPr lang="de-DE" dirty="0" err="1" smtClean="0"/>
              <a:t>of</a:t>
            </a:r>
            <a:r>
              <a:rPr lang="de-DE" dirty="0" smtClean="0"/>
              <a:t> </a:t>
            </a:r>
            <a:r>
              <a:rPr lang="de-DE" dirty="0" err="1" smtClean="0"/>
              <a:t>goals</a:t>
            </a:r>
            <a:r>
              <a:rPr lang="de-DE" dirty="0" smtClean="0"/>
              <a:t> </a:t>
            </a:r>
            <a:r>
              <a:rPr lang="de-DE" dirty="0" err="1" smtClean="0"/>
              <a:t>forthe</a:t>
            </a:r>
            <a:r>
              <a:rPr lang="de-DE" dirty="0" smtClean="0"/>
              <a:t> </a:t>
            </a:r>
            <a:r>
              <a:rPr lang="de-DE" dirty="0" err="1" smtClean="0"/>
              <a:t>next</a:t>
            </a:r>
            <a:r>
              <a:rPr lang="de-DE" dirty="0" smtClean="0"/>
              <a:t> FYP</a:t>
            </a:r>
          </a:p>
        </p:txBody>
      </p:sp>
      <p:sp>
        <p:nvSpPr>
          <p:cNvPr id="4" name="Fußzeilenplatzhalter 3"/>
          <p:cNvSpPr>
            <a:spLocks noGrp="1"/>
          </p:cNvSpPr>
          <p:nvPr>
            <p:ph type="ftr" sz="quarter" idx="10"/>
          </p:nvPr>
        </p:nvSpPr>
        <p:spPr/>
        <p:txBody>
          <a:bodyPr/>
          <a:lstStyle/>
          <a:p>
            <a:pPr>
              <a:defRPr/>
            </a:pPr>
            <a:endParaRPr lang="de-DE"/>
          </a:p>
        </p:txBody>
      </p:sp>
    </p:spTree>
    <p:extLst>
      <p:ext uri="{BB962C8B-B14F-4D97-AF65-F5344CB8AC3E}">
        <p14:creationId xmlns:p14="http://schemas.microsoft.com/office/powerpoint/2010/main" val="2216985986"/>
      </p:ext>
    </p:extLst>
  </p:cSld>
  <p:clrMapOvr>
    <a:masterClrMapping/>
  </p:clrMapOvr>
  <p:transition spd="slow"/>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sz="2400" b="1" dirty="0"/>
              <a:t>4. Re-Activate </a:t>
            </a:r>
            <a:r>
              <a:rPr lang="de-DE" sz="2400" b="1" dirty="0" err="1"/>
              <a:t>ToolKit</a:t>
            </a:r>
            <a:endParaRPr lang="de-DE" sz="2400" b="1" dirty="0"/>
          </a:p>
        </p:txBody>
      </p:sp>
      <p:graphicFrame>
        <p:nvGraphicFramePr>
          <p:cNvPr id="4" name="Tabelle 3"/>
          <p:cNvGraphicFramePr>
            <a:graphicFrameLocks noGrp="1"/>
          </p:cNvGraphicFramePr>
          <p:nvPr>
            <p:extLst>
              <p:ext uri="{D42A27DB-BD31-4B8C-83A1-F6EECF244321}">
                <p14:modId xmlns:p14="http://schemas.microsoft.com/office/powerpoint/2010/main" val="3066141298"/>
              </p:ext>
            </p:extLst>
          </p:nvPr>
        </p:nvGraphicFramePr>
        <p:xfrm>
          <a:off x="611560" y="1384928"/>
          <a:ext cx="7920879" cy="4276320"/>
        </p:xfrm>
        <a:graphic>
          <a:graphicData uri="http://schemas.openxmlformats.org/drawingml/2006/table">
            <a:tbl>
              <a:tblPr firstRow="1" bandRow="1">
                <a:tableStyleId>{2D5ABB26-0587-4C30-8999-92F81FD0307C}</a:tableStyleId>
              </a:tblPr>
              <a:tblGrid>
                <a:gridCol w="1656184"/>
                <a:gridCol w="1252939"/>
                <a:gridCol w="1252939"/>
                <a:gridCol w="1252939"/>
                <a:gridCol w="1252939"/>
                <a:gridCol w="1252939"/>
              </a:tblGrid>
              <a:tr h="324000">
                <a:tc>
                  <a:txBody>
                    <a:bodyPr/>
                    <a:lstStyle/>
                    <a:p>
                      <a:pPr algn="ctr"/>
                      <a:r>
                        <a:rPr lang="de-DE" sz="1400" dirty="0" err="1" smtClean="0">
                          <a:latin typeface="DINOT" pitchFamily="34" charset="0"/>
                        </a:rPr>
                        <a:t>Issue</a:t>
                      </a:r>
                      <a:endParaRPr lang="de-DE" sz="1400" dirty="0">
                        <a:latin typeface="DINOT"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de-DE" sz="1400" dirty="0" smtClean="0">
                          <a:latin typeface="DINOT" pitchFamily="34" charset="0"/>
                        </a:rPr>
                        <a:t>Sub-</a:t>
                      </a:r>
                      <a:r>
                        <a:rPr lang="de-DE" sz="1400" dirty="0" err="1" smtClean="0">
                          <a:latin typeface="DINOT" pitchFamily="34" charset="0"/>
                        </a:rPr>
                        <a:t>issue</a:t>
                      </a:r>
                      <a:endParaRPr lang="de-DE" sz="1400" dirty="0">
                        <a:latin typeface="DINOT"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de-DE" sz="1400" dirty="0" err="1" smtClean="0">
                          <a:solidFill>
                            <a:schemeClr val="bg1">
                              <a:lumMod val="50000"/>
                            </a:schemeClr>
                          </a:solidFill>
                          <a:latin typeface="DINOT" pitchFamily="34" charset="0"/>
                        </a:rPr>
                        <a:t>Questions</a:t>
                      </a:r>
                      <a:r>
                        <a:rPr lang="de-DE" sz="1400" dirty="0" smtClean="0">
                          <a:solidFill>
                            <a:schemeClr val="bg1">
                              <a:lumMod val="50000"/>
                            </a:schemeClr>
                          </a:solidFill>
                          <a:latin typeface="DINOT" pitchFamily="34" charset="0"/>
                        </a:rPr>
                        <a:t>/ User Case?</a:t>
                      </a:r>
                      <a:endParaRPr lang="de-DE" sz="1400" dirty="0">
                        <a:solidFill>
                          <a:schemeClr val="bg1">
                            <a:lumMod val="50000"/>
                          </a:schemeClr>
                        </a:solidFill>
                        <a:latin typeface="DINOT"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US" sz="1400" noProof="0" dirty="0" smtClean="0">
                          <a:latin typeface="DINOT" pitchFamily="34" charset="0"/>
                        </a:rPr>
                        <a:t>Good practices</a:t>
                      </a:r>
                      <a:endParaRPr lang="en-US" sz="1400" noProof="0" dirty="0">
                        <a:latin typeface="DINOT"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de-DE" sz="1400" dirty="0" err="1" smtClean="0">
                          <a:latin typeface="DINOT" pitchFamily="34" charset="0"/>
                        </a:rPr>
                        <a:t>Methods</a:t>
                      </a:r>
                      <a:endParaRPr lang="de-DE" sz="1400" dirty="0">
                        <a:latin typeface="DINOT"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de-DE" sz="1400" dirty="0" err="1" smtClean="0">
                          <a:latin typeface="DINOT" pitchFamily="34" charset="0"/>
                        </a:rPr>
                        <a:t>Experts</a:t>
                      </a:r>
                      <a:endParaRPr lang="de-DE" sz="1400" dirty="0">
                        <a:latin typeface="DINOT"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324000">
                <a:tc>
                  <a:txBody>
                    <a:bodyPr/>
                    <a:lstStyle/>
                    <a:p>
                      <a:r>
                        <a:rPr lang="de-DE" sz="1400" dirty="0" smtClean="0">
                          <a:latin typeface="DINOT" pitchFamily="34" charset="0"/>
                        </a:rPr>
                        <a:t>1. Assessment</a:t>
                      </a:r>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24000">
                <a:tc>
                  <a:txBody>
                    <a:bodyPr/>
                    <a:lstStyle/>
                    <a:p>
                      <a:r>
                        <a:rPr lang="de-DE" sz="1400" dirty="0" smtClean="0">
                          <a:latin typeface="DINOT" pitchFamily="34" charset="0"/>
                        </a:rPr>
                        <a:t>2. Co-</a:t>
                      </a:r>
                      <a:r>
                        <a:rPr lang="de-DE" sz="1400" dirty="0" err="1" smtClean="0">
                          <a:latin typeface="DINOT" pitchFamily="34" charset="0"/>
                        </a:rPr>
                        <a:t>benefits</a:t>
                      </a:r>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24000">
                <a:tc>
                  <a:txBody>
                    <a:bodyPr/>
                    <a:lstStyle/>
                    <a:p>
                      <a:r>
                        <a:rPr lang="de-DE" sz="1400" dirty="0" smtClean="0">
                          <a:latin typeface="DINOT" pitchFamily="34" charset="0"/>
                        </a:rPr>
                        <a:t>3. Trade Offs</a:t>
                      </a:r>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24000">
                <a:tc>
                  <a:txBody>
                    <a:bodyPr/>
                    <a:lstStyle/>
                    <a:p>
                      <a:r>
                        <a:rPr lang="de-DE" sz="1400" dirty="0" smtClean="0">
                          <a:latin typeface="DINOT" pitchFamily="34" charset="0"/>
                        </a:rPr>
                        <a:t>4. Goals</a:t>
                      </a:r>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24000">
                <a:tc>
                  <a:txBody>
                    <a:bodyPr/>
                    <a:lstStyle/>
                    <a:p>
                      <a:r>
                        <a:rPr lang="de-DE" sz="1400" dirty="0" smtClean="0">
                          <a:latin typeface="DINOT" pitchFamily="34" charset="0"/>
                        </a:rPr>
                        <a:t>5. </a:t>
                      </a:r>
                      <a:r>
                        <a:rPr lang="de-DE" sz="1400" dirty="0" err="1" smtClean="0">
                          <a:latin typeface="DINOT" pitchFamily="34" charset="0"/>
                        </a:rPr>
                        <a:t>Responsibilities</a:t>
                      </a:r>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24000">
                <a:tc>
                  <a:txBody>
                    <a:bodyPr/>
                    <a:lstStyle/>
                    <a:p>
                      <a:r>
                        <a:rPr lang="de-DE" sz="1400" dirty="0" smtClean="0">
                          <a:latin typeface="DINOT" pitchFamily="34" charset="0"/>
                        </a:rPr>
                        <a:t>6. </a:t>
                      </a:r>
                      <a:r>
                        <a:rPr lang="de-DE" sz="1400" dirty="0" err="1" smtClean="0">
                          <a:latin typeface="DINOT" pitchFamily="34" charset="0"/>
                        </a:rPr>
                        <a:t>Coordination</a:t>
                      </a:r>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24000">
                <a:tc>
                  <a:txBody>
                    <a:bodyPr/>
                    <a:lstStyle/>
                    <a:p>
                      <a:r>
                        <a:rPr lang="de-DE" sz="1400" dirty="0" smtClean="0">
                          <a:latin typeface="DINOT" pitchFamily="34" charset="0"/>
                        </a:rPr>
                        <a:t>7. </a:t>
                      </a:r>
                      <a:r>
                        <a:rPr lang="de-DE" sz="1400" dirty="0" err="1" smtClean="0">
                          <a:latin typeface="DINOT" pitchFamily="34" charset="0"/>
                        </a:rPr>
                        <a:t>Participation</a:t>
                      </a:r>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24000">
                <a:tc>
                  <a:txBody>
                    <a:bodyPr/>
                    <a:lstStyle/>
                    <a:p>
                      <a:r>
                        <a:rPr lang="de-DE" sz="1400" dirty="0" smtClean="0">
                          <a:latin typeface="DINOT" pitchFamily="34" charset="0"/>
                        </a:rPr>
                        <a:t>8. Supply</a:t>
                      </a:r>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24000">
                <a:tc>
                  <a:txBody>
                    <a:bodyPr/>
                    <a:lstStyle/>
                    <a:p>
                      <a:r>
                        <a:rPr lang="de-DE" sz="1400" dirty="0" smtClean="0">
                          <a:latin typeface="DINOT" pitchFamily="34" charset="0"/>
                        </a:rPr>
                        <a:t>9. Demand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24000">
                <a:tc>
                  <a:txBody>
                    <a:bodyPr/>
                    <a:lstStyle/>
                    <a:p>
                      <a:r>
                        <a:rPr lang="de-DE" sz="1400" dirty="0" smtClean="0">
                          <a:latin typeface="DINOT" pitchFamily="34" charset="0"/>
                        </a:rPr>
                        <a:t>10. </a:t>
                      </a:r>
                      <a:r>
                        <a:rPr lang="de-DE" sz="1400" dirty="0" err="1" smtClean="0">
                          <a:latin typeface="DINOT" pitchFamily="34" charset="0"/>
                        </a:rPr>
                        <a:t>Markets</a:t>
                      </a:r>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24000">
                <a:tc>
                  <a:txBody>
                    <a:bodyPr/>
                    <a:lstStyle/>
                    <a:p>
                      <a:r>
                        <a:rPr lang="de-DE" sz="1400" dirty="0" smtClean="0">
                          <a:latin typeface="DINOT" pitchFamily="34" charset="0"/>
                        </a:rPr>
                        <a:t>11. Monitoring</a:t>
                      </a:r>
                      <a:r>
                        <a:rPr lang="de-DE" sz="1400" baseline="0" dirty="0" smtClean="0">
                          <a:latin typeface="DINOT" pitchFamily="34" charset="0"/>
                        </a:rPr>
                        <a:t> </a:t>
                      </a:r>
                      <a:r>
                        <a:rPr lang="de-DE" sz="1400" dirty="0" smtClean="0">
                          <a:latin typeface="DINOT" pitchFamily="34" charset="0"/>
                        </a:rPr>
                        <a:t>&amp; Evaluation</a:t>
                      </a:r>
                      <a:r>
                        <a:rPr lang="de-DE" sz="1400" baseline="0" dirty="0" smtClean="0">
                          <a:latin typeface="DINOT" pitchFamily="34" charset="0"/>
                        </a:rPr>
                        <a:t> </a:t>
                      </a:r>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19" name="Abgerundetes Rechteck 18"/>
          <p:cNvSpPr/>
          <p:nvPr/>
        </p:nvSpPr>
        <p:spPr>
          <a:xfrm>
            <a:off x="6516216" y="4537789"/>
            <a:ext cx="216024" cy="216024"/>
          </a:xfrm>
          <a:prstGeom prst="roundRect">
            <a:avLst/>
          </a:prstGeom>
          <a:solidFill>
            <a:schemeClr val="accent3">
              <a:lumMod val="40000"/>
              <a:lumOff val="6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20" name="Abgerundetes Rechteck 19"/>
          <p:cNvSpPr/>
          <p:nvPr/>
        </p:nvSpPr>
        <p:spPr>
          <a:xfrm>
            <a:off x="2747153" y="3575544"/>
            <a:ext cx="216024" cy="216024"/>
          </a:xfrm>
          <a:prstGeom prst="roundRect">
            <a:avLst/>
          </a:prstGeom>
          <a:solidFill>
            <a:schemeClr val="accent3">
              <a:lumMod val="5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21" name="Abgerundetes Rechteck 20">
            <a:hlinkClick r:id="rId2" action="ppaction://hlinksldjump"/>
          </p:cNvPr>
          <p:cNvSpPr/>
          <p:nvPr/>
        </p:nvSpPr>
        <p:spPr>
          <a:xfrm>
            <a:off x="7816335" y="3560558"/>
            <a:ext cx="216024" cy="216024"/>
          </a:xfrm>
          <a:prstGeom prst="roundRect">
            <a:avLst/>
          </a:prstGeom>
          <a:solidFill>
            <a:schemeClr val="accent3">
              <a:lumMod val="75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22" name="Abgerundetes Rechteck 21"/>
          <p:cNvSpPr/>
          <p:nvPr/>
        </p:nvSpPr>
        <p:spPr>
          <a:xfrm>
            <a:off x="7812360" y="4885620"/>
            <a:ext cx="216024" cy="216024"/>
          </a:xfrm>
          <a:prstGeom prst="roundRect">
            <a:avLst/>
          </a:prstGeom>
          <a:solidFill>
            <a:schemeClr val="accent3">
              <a:lumMod val="60000"/>
              <a:lumOff val="4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23" name="Abgerundetes Rechteck 22"/>
          <p:cNvSpPr/>
          <p:nvPr/>
        </p:nvSpPr>
        <p:spPr>
          <a:xfrm>
            <a:off x="2747153" y="2929348"/>
            <a:ext cx="216024" cy="216024"/>
          </a:xfrm>
          <a:prstGeom prst="roundRect">
            <a:avLst/>
          </a:prstGeom>
          <a:solidFill>
            <a:schemeClr val="accent1">
              <a:lumMod val="50000"/>
            </a:schemeClr>
          </a:solidFill>
          <a:ln/>
        </p:spPr>
        <p:style>
          <a:lnRef idx="1">
            <a:schemeClr val="accent1"/>
          </a:lnRef>
          <a:fillRef idx="2">
            <a:schemeClr val="accent1"/>
          </a:fillRef>
          <a:effectRef idx="1">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24" name="Abgerundetes Rechteck 23"/>
          <p:cNvSpPr/>
          <p:nvPr/>
        </p:nvSpPr>
        <p:spPr>
          <a:xfrm>
            <a:off x="4031940" y="2924944"/>
            <a:ext cx="216024" cy="216024"/>
          </a:xfrm>
          <a:prstGeom prst="roundRect">
            <a:avLst/>
          </a:prstGeom>
          <a:solidFill>
            <a:schemeClr val="accent1">
              <a:lumMod val="75000"/>
            </a:schemeClr>
          </a:solidFill>
          <a:ln>
            <a:solidFill>
              <a:schemeClr val="accent1"/>
            </a:solidFill>
          </a:ln>
        </p:spPr>
        <p:style>
          <a:lnRef idx="1">
            <a:schemeClr val="accent1"/>
          </a:lnRef>
          <a:fillRef idx="2">
            <a:schemeClr val="accent1"/>
          </a:fillRef>
          <a:effectRef idx="1">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25" name="Abgerundetes Rechteck 24"/>
          <p:cNvSpPr/>
          <p:nvPr/>
        </p:nvSpPr>
        <p:spPr>
          <a:xfrm>
            <a:off x="6521100" y="2929348"/>
            <a:ext cx="216024" cy="216024"/>
          </a:xfrm>
          <a:prstGeom prst="roundRect">
            <a:avLst/>
          </a:prstGeom>
          <a:solidFill>
            <a:schemeClr val="accent1">
              <a:lumMod val="60000"/>
              <a:lumOff val="40000"/>
            </a:schemeClr>
          </a:solidFill>
          <a:ln/>
        </p:spPr>
        <p:style>
          <a:lnRef idx="1">
            <a:schemeClr val="accent1"/>
          </a:lnRef>
          <a:fillRef idx="2">
            <a:schemeClr val="accent1"/>
          </a:fillRef>
          <a:effectRef idx="1">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26" name="Abgerundetes Rechteck 25"/>
          <p:cNvSpPr/>
          <p:nvPr/>
        </p:nvSpPr>
        <p:spPr>
          <a:xfrm>
            <a:off x="7816335" y="2929348"/>
            <a:ext cx="216024" cy="216024"/>
          </a:xfrm>
          <a:prstGeom prst="roundRect">
            <a:avLst/>
          </a:prstGeom>
          <a:solidFill>
            <a:schemeClr val="accent1">
              <a:lumMod val="40000"/>
              <a:lumOff val="60000"/>
            </a:schemeClr>
          </a:solidFill>
          <a:ln/>
        </p:spPr>
        <p:style>
          <a:lnRef idx="1">
            <a:schemeClr val="accent1"/>
          </a:lnRef>
          <a:fillRef idx="2">
            <a:schemeClr val="accent1"/>
          </a:fillRef>
          <a:effectRef idx="1">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29" name="Abgerundetes Rechteck 28"/>
          <p:cNvSpPr/>
          <p:nvPr/>
        </p:nvSpPr>
        <p:spPr>
          <a:xfrm>
            <a:off x="2735796" y="2260543"/>
            <a:ext cx="216024" cy="216024"/>
          </a:xfrm>
          <a:prstGeom prst="roundRect">
            <a:avLst/>
          </a:prstGeom>
          <a:solidFill>
            <a:schemeClr val="accent2">
              <a:lumMod val="5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30" name="Abgerundetes Rechteck 29"/>
          <p:cNvSpPr/>
          <p:nvPr/>
        </p:nvSpPr>
        <p:spPr>
          <a:xfrm>
            <a:off x="4035465" y="1958741"/>
            <a:ext cx="216024" cy="216024"/>
          </a:xfrm>
          <a:prstGeom prst="roundRect">
            <a:avLst/>
          </a:prstGeom>
          <a:solidFill>
            <a:schemeClr val="accent2">
              <a:lumMod val="75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31" name="Abgerundetes Rechteck 30"/>
          <p:cNvSpPr/>
          <p:nvPr/>
        </p:nvSpPr>
        <p:spPr>
          <a:xfrm>
            <a:off x="5245992" y="1958741"/>
            <a:ext cx="216024" cy="216024"/>
          </a:xfrm>
          <a:prstGeom prst="roundRect">
            <a:avLst/>
          </a:prstGeom>
          <a:solidFill>
            <a:schemeClr val="accent2">
              <a:lumMod val="60000"/>
              <a:lumOff val="4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34" name="Abgerundetes Rechteck 33"/>
          <p:cNvSpPr/>
          <p:nvPr/>
        </p:nvSpPr>
        <p:spPr>
          <a:xfrm>
            <a:off x="4031940" y="4221088"/>
            <a:ext cx="216024" cy="216024"/>
          </a:xfrm>
          <a:prstGeom prst="roundRect">
            <a:avLst/>
          </a:prstGeom>
          <a:solidFill>
            <a:schemeClr val="accent5">
              <a:lumMod val="20000"/>
              <a:lumOff val="80000"/>
            </a:schemeClr>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38" name="Abgerundetes Rechteck 37"/>
          <p:cNvSpPr/>
          <p:nvPr/>
        </p:nvSpPr>
        <p:spPr>
          <a:xfrm>
            <a:off x="7812360" y="4543886"/>
            <a:ext cx="216024" cy="216024"/>
          </a:xfrm>
          <a:prstGeom prst="roundRect">
            <a:avLst/>
          </a:prstGeom>
          <a:solidFill>
            <a:schemeClr val="accent3">
              <a:lumMod val="20000"/>
              <a:lumOff val="8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40" name="Abgerundetes Rechteck 39"/>
          <p:cNvSpPr/>
          <p:nvPr/>
        </p:nvSpPr>
        <p:spPr>
          <a:xfrm>
            <a:off x="6516216" y="4871688"/>
            <a:ext cx="216024" cy="216024"/>
          </a:xfrm>
          <a:prstGeom prst="roundRect">
            <a:avLst/>
          </a:prstGeom>
          <a:solidFill>
            <a:schemeClr val="accent3">
              <a:lumMod val="40000"/>
              <a:lumOff val="6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41" name="Abgerundetes Rechteck 40"/>
          <p:cNvSpPr/>
          <p:nvPr/>
        </p:nvSpPr>
        <p:spPr>
          <a:xfrm>
            <a:off x="2747153" y="3902764"/>
            <a:ext cx="216024" cy="216024"/>
          </a:xfrm>
          <a:prstGeom prst="roundRect">
            <a:avLst/>
          </a:prstGeom>
          <a:solidFill>
            <a:schemeClr val="accent3">
              <a:lumMod val="5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42" name="Abgerundetes Rechteck 41"/>
          <p:cNvSpPr/>
          <p:nvPr/>
        </p:nvSpPr>
        <p:spPr>
          <a:xfrm>
            <a:off x="6520191" y="3257136"/>
            <a:ext cx="216024" cy="216024"/>
          </a:xfrm>
          <a:prstGeom prst="roundRect">
            <a:avLst/>
          </a:prstGeom>
          <a:solidFill>
            <a:schemeClr val="accent3">
              <a:lumMod val="75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43" name="Abgerundetes Rechteck 42"/>
          <p:cNvSpPr/>
          <p:nvPr/>
        </p:nvSpPr>
        <p:spPr>
          <a:xfrm>
            <a:off x="7812360" y="4221088"/>
            <a:ext cx="216024" cy="216024"/>
          </a:xfrm>
          <a:prstGeom prst="roundRect">
            <a:avLst/>
          </a:prstGeom>
          <a:solidFill>
            <a:schemeClr val="accent3">
              <a:lumMod val="60000"/>
              <a:lumOff val="4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45" name="Abgerundetes Rechteck 44"/>
          <p:cNvSpPr/>
          <p:nvPr/>
        </p:nvSpPr>
        <p:spPr>
          <a:xfrm>
            <a:off x="5256076" y="2929348"/>
            <a:ext cx="216024" cy="216024"/>
          </a:xfrm>
          <a:prstGeom prst="roundRect">
            <a:avLst/>
          </a:prstGeom>
          <a:solidFill>
            <a:schemeClr val="accent1">
              <a:lumMod val="75000"/>
            </a:schemeClr>
          </a:solidFill>
          <a:ln>
            <a:solidFill>
              <a:schemeClr val="accent1"/>
            </a:solidFill>
          </a:ln>
        </p:spPr>
        <p:style>
          <a:lnRef idx="1">
            <a:schemeClr val="accent1"/>
          </a:lnRef>
          <a:fillRef idx="2">
            <a:schemeClr val="accent1"/>
          </a:fillRef>
          <a:effectRef idx="1">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50" name="Abgerundetes Rechteck 49"/>
          <p:cNvSpPr/>
          <p:nvPr/>
        </p:nvSpPr>
        <p:spPr>
          <a:xfrm>
            <a:off x="4035465" y="2275718"/>
            <a:ext cx="216024" cy="216024"/>
          </a:xfrm>
          <a:prstGeom prst="roundRect">
            <a:avLst/>
          </a:prstGeom>
          <a:solidFill>
            <a:schemeClr val="accent2">
              <a:lumMod val="75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54" name="Abgerundetes Rechteck 53"/>
          <p:cNvSpPr/>
          <p:nvPr/>
        </p:nvSpPr>
        <p:spPr>
          <a:xfrm>
            <a:off x="5292080" y="5301208"/>
            <a:ext cx="216024" cy="216024"/>
          </a:xfrm>
          <a:prstGeom prst="roundRect">
            <a:avLst/>
          </a:prstGeom>
          <a:solidFill>
            <a:srgbClr val="FAE0D6"/>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57" name="Abgerundetes Rechteck 56"/>
          <p:cNvSpPr/>
          <p:nvPr/>
        </p:nvSpPr>
        <p:spPr>
          <a:xfrm>
            <a:off x="2745933" y="5273694"/>
            <a:ext cx="216024" cy="216024"/>
          </a:xfrm>
          <a:prstGeom prst="roundRect">
            <a:avLst/>
          </a:prstGeom>
          <a:solidFill>
            <a:srgbClr val="EF9B79"/>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58" name="Abgerundetes Rechteck 57"/>
          <p:cNvSpPr/>
          <p:nvPr/>
        </p:nvSpPr>
        <p:spPr>
          <a:xfrm>
            <a:off x="6513308" y="4226200"/>
            <a:ext cx="216024" cy="216024"/>
          </a:xfrm>
          <a:prstGeom prst="roundRect">
            <a:avLst/>
          </a:prstGeom>
          <a:solidFill>
            <a:schemeClr val="accent3">
              <a:lumMod val="20000"/>
              <a:lumOff val="8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62" name="Abgerundetes Rechteck 61"/>
          <p:cNvSpPr/>
          <p:nvPr/>
        </p:nvSpPr>
        <p:spPr>
          <a:xfrm>
            <a:off x="6524166" y="3575544"/>
            <a:ext cx="216024" cy="216024"/>
          </a:xfrm>
          <a:prstGeom prst="roundRect">
            <a:avLst/>
          </a:prstGeom>
          <a:solidFill>
            <a:schemeClr val="accent3">
              <a:lumMod val="75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63" name="Abgerundetes Rechteck 62"/>
          <p:cNvSpPr/>
          <p:nvPr/>
        </p:nvSpPr>
        <p:spPr>
          <a:xfrm>
            <a:off x="5292080" y="4553280"/>
            <a:ext cx="216024" cy="216024"/>
          </a:xfrm>
          <a:prstGeom prst="roundRect">
            <a:avLst/>
          </a:prstGeom>
          <a:solidFill>
            <a:schemeClr val="accent3">
              <a:lumMod val="60000"/>
              <a:lumOff val="4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77" name="Abgerundetes Rechteck 76"/>
          <p:cNvSpPr/>
          <p:nvPr/>
        </p:nvSpPr>
        <p:spPr>
          <a:xfrm>
            <a:off x="2735796" y="4221088"/>
            <a:ext cx="216024" cy="216024"/>
          </a:xfrm>
          <a:prstGeom prst="roundRect">
            <a:avLst/>
          </a:prstGeom>
          <a:solidFill>
            <a:schemeClr val="accent5">
              <a:lumMod val="40000"/>
              <a:lumOff val="60000"/>
            </a:schemeClr>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68" name="Abgerundetes Rechteck 67"/>
          <p:cNvSpPr/>
          <p:nvPr/>
        </p:nvSpPr>
        <p:spPr>
          <a:xfrm>
            <a:off x="2747153" y="3248606"/>
            <a:ext cx="216024" cy="216024"/>
          </a:xfrm>
          <a:prstGeom prst="roundRect">
            <a:avLst/>
          </a:prstGeom>
          <a:solidFill>
            <a:schemeClr val="accent3">
              <a:lumMod val="5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69" name="Abgerundetes Rechteck 68"/>
          <p:cNvSpPr/>
          <p:nvPr/>
        </p:nvSpPr>
        <p:spPr>
          <a:xfrm>
            <a:off x="2735796" y="1958741"/>
            <a:ext cx="216024" cy="216024"/>
          </a:xfrm>
          <a:prstGeom prst="roundRect">
            <a:avLst/>
          </a:prstGeom>
          <a:solidFill>
            <a:srgbClr val="9BBB59">
              <a:lumMod val="50000"/>
            </a:srgbClr>
          </a:solidFill>
          <a:ln w="9525" cap="flat" cmpd="sng" algn="ctr">
            <a:solidFill>
              <a:srgbClr val="9BBB59">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smtClean="0">
              <a:ln>
                <a:noFill/>
              </a:ln>
              <a:solidFill>
                <a:prstClr val="black"/>
              </a:solidFill>
              <a:effectLst/>
              <a:uLnTx/>
              <a:uFillTx/>
              <a:latin typeface="Calibri"/>
              <a:ea typeface="+mn-ea"/>
              <a:cs typeface="+mn-cs"/>
            </a:endParaRPr>
          </a:p>
        </p:txBody>
      </p:sp>
      <p:sp>
        <p:nvSpPr>
          <p:cNvPr id="72" name="Abgerundetes Rechteck 71"/>
          <p:cNvSpPr/>
          <p:nvPr/>
        </p:nvSpPr>
        <p:spPr>
          <a:xfrm>
            <a:off x="4032588" y="2602191"/>
            <a:ext cx="216024" cy="216024"/>
          </a:xfrm>
          <a:prstGeom prst="roundRect">
            <a:avLst/>
          </a:prstGeom>
          <a:solidFill>
            <a:schemeClr val="accent2">
              <a:lumMod val="75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78" name="Abgerundetes Rechteck 77"/>
          <p:cNvSpPr/>
          <p:nvPr/>
        </p:nvSpPr>
        <p:spPr>
          <a:xfrm>
            <a:off x="5245992" y="2263541"/>
            <a:ext cx="216024" cy="216024"/>
          </a:xfrm>
          <a:prstGeom prst="roundRect">
            <a:avLst/>
          </a:prstGeom>
          <a:solidFill>
            <a:schemeClr val="accent2">
              <a:lumMod val="60000"/>
              <a:lumOff val="4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79" name="Abgerundetes Rechteck 78"/>
          <p:cNvSpPr/>
          <p:nvPr/>
        </p:nvSpPr>
        <p:spPr>
          <a:xfrm>
            <a:off x="5254253" y="2602191"/>
            <a:ext cx="216024" cy="216024"/>
          </a:xfrm>
          <a:prstGeom prst="roundRect">
            <a:avLst/>
          </a:prstGeom>
          <a:solidFill>
            <a:schemeClr val="accent2">
              <a:lumMod val="60000"/>
              <a:lumOff val="4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80" name="Abgerundetes Rechteck 79"/>
          <p:cNvSpPr/>
          <p:nvPr/>
        </p:nvSpPr>
        <p:spPr>
          <a:xfrm>
            <a:off x="6516216" y="2609064"/>
            <a:ext cx="216024" cy="216024"/>
          </a:xfrm>
          <a:prstGeom prst="roundRect">
            <a:avLst/>
          </a:prstGeom>
          <a:solidFill>
            <a:schemeClr val="accent2">
              <a:lumMod val="40000"/>
              <a:lumOff val="6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81" name="Abgerundetes Rechteck 80"/>
          <p:cNvSpPr/>
          <p:nvPr/>
        </p:nvSpPr>
        <p:spPr>
          <a:xfrm>
            <a:off x="6516216" y="2275718"/>
            <a:ext cx="216024" cy="216024"/>
          </a:xfrm>
          <a:prstGeom prst="roundRect">
            <a:avLst/>
          </a:prstGeom>
          <a:solidFill>
            <a:schemeClr val="accent2">
              <a:lumMod val="40000"/>
              <a:lumOff val="6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82" name="Abgerundetes Rechteck 81"/>
          <p:cNvSpPr/>
          <p:nvPr/>
        </p:nvSpPr>
        <p:spPr>
          <a:xfrm>
            <a:off x="6516216" y="1958741"/>
            <a:ext cx="216024" cy="216024"/>
          </a:xfrm>
          <a:prstGeom prst="roundRect">
            <a:avLst/>
          </a:prstGeom>
          <a:solidFill>
            <a:schemeClr val="accent2">
              <a:lumMod val="40000"/>
              <a:lumOff val="6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83" name="Abgerundetes Rechteck 82"/>
          <p:cNvSpPr/>
          <p:nvPr/>
        </p:nvSpPr>
        <p:spPr>
          <a:xfrm>
            <a:off x="7812360" y="1958741"/>
            <a:ext cx="216024" cy="216024"/>
          </a:xfrm>
          <a:prstGeom prst="roundRect">
            <a:avLst/>
          </a:prstGeom>
          <a:solidFill>
            <a:schemeClr val="accent2">
              <a:lumMod val="20000"/>
              <a:lumOff val="8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84" name="Abgerundetes Rechteck 83"/>
          <p:cNvSpPr/>
          <p:nvPr/>
        </p:nvSpPr>
        <p:spPr>
          <a:xfrm>
            <a:off x="7812360" y="2596425"/>
            <a:ext cx="216024" cy="216024"/>
          </a:xfrm>
          <a:prstGeom prst="roundRect">
            <a:avLst/>
          </a:prstGeom>
          <a:solidFill>
            <a:schemeClr val="accent2">
              <a:lumMod val="20000"/>
              <a:lumOff val="8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dirty="0"/>
          </a:p>
        </p:txBody>
      </p:sp>
      <p:sp>
        <p:nvSpPr>
          <p:cNvPr id="85" name="Abgerundetes Rechteck 84"/>
          <p:cNvSpPr/>
          <p:nvPr/>
        </p:nvSpPr>
        <p:spPr>
          <a:xfrm>
            <a:off x="7812360" y="2275718"/>
            <a:ext cx="216024" cy="216024"/>
          </a:xfrm>
          <a:prstGeom prst="roundRect">
            <a:avLst/>
          </a:prstGeom>
          <a:solidFill>
            <a:schemeClr val="accent2">
              <a:lumMod val="20000"/>
              <a:lumOff val="8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86" name="Abgerundetes Rechteck 85"/>
          <p:cNvSpPr/>
          <p:nvPr/>
        </p:nvSpPr>
        <p:spPr>
          <a:xfrm>
            <a:off x="2735796" y="4545124"/>
            <a:ext cx="216024" cy="216024"/>
          </a:xfrm>
          <a:prstGeom prst="roundRect">
            <a:avLst/>
          </a:prstGeom>
          <a:solidFill>
            <a:schemeClr val="accent5">
              <a:lumMod val="40000"/>
              <a:lumOff val="60000"/>
            </a:schemeClr>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87" name="Abgerundetes Rechteck 86"/>
          <p:cNvSpPr/>
          <p:nvPr/>
        </p:nvSpPr>
        <p:spPr>
          <a:xfrm>
            <a:off x="2735796" y="4861825"/>
            <a:ext cx="216024" cy="216024"/>
          </a:xfrm>
          <a:prstGeom prst="roundRect">
            <a:avLst/>
          </a:prstGeom>
          <a:solidFill>
            <a:schemeClr val="accent5">
              <a:lumMod val="40000"/>
              <a:lumOff val="60000"/>
            </a:schemeClr>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88" name="Abgerundetes Rechteck 87"/>
          <p:cNvSpPr/>
          <p:nvPr/>
        </p:nvSpPr>
        <p:spPr>
          <a:xfrm>
            <a:off x="4031940" y="3888936"/>
            <a:ext cx="216024" cy="216024"/>
          </a:xfrm>
          <a:prstGeom prst="roundRect">
            <a:avLst/>
          </a:prstGeom>
          <a:solidFill>
            <a:schemeClr val="accent3">
              <a:lumMod val="5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89" name="Abgerundetes Rechteck 88"/>
          <p:cNvSpPr/>
          <p:nvPr/>
        </p:nvSpPr>
        <p:spPr>
          <a:xfrm>
            <a:off x="4031940" y="3575544"/>
            <a:ext cx="216024" cy="216024"/>
          </a:xfrm>
          <a:prstGeom prst="roundRect">
            <a:avLst/>
          </a:prstGeom>
          <a:solidFill>
            <a:schemeClr val="accent3">
              <a:lumMod val="5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90" name="Abgerundetes Rechteck 89"/>
          <p:cNvSpPr/>
          <p:nvPr/>
        </p:nvSpPr>
        <p:spPr>
          <a:xfrm>
            <a:off x="4031940" y="3241195"/>
            <a:ext cx="216024" cy="216024"/>
          </a:xfrm>
          <a:prstGeom prst="roundRect">
            <a:avLst/>
          </a:prstGeom>
          <a:solidFill>
            <a:schemeClr val="accent3">
              <a:lumMod val="5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91" name="Abgerundetes Rechteck 90"/>
          <p:cNvSpPr/>
          <p:nvPr/>
        </p:nvSpPr>
        <p:spPr>
          <a:xfrm>
            <a:off x="4031940" y="4553280"/>
            <a:ext cx="216024" cy="216024"/>
          </a:xfrm>
          <a:prstGeom prst="roundRect">
            <a:avLst/>
          </a:prstGeom>
          <a:solidFill>
            <a:schemeClr val="accent5">
              <a:lumMod val="20000"/>
              <a:lumOff val="80000"/>
            </a:schemeClr>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92" name="Abgerundetes Rechteck 91"/>
          <p:cNvSpPr/>
          <p:nvPr/>
        </p:nvSpPr>
        <p:spPr>
          <a:xfrm>
            <a:off x="4031940" y="4871688"/>
            <a:ext cx="216024" cy="216024"/>
          </a:xfrm>
          <a:prstGeom prst="roundRect">
            <a:avLst/>
          </a:prstGeom>
          <a:solidFill>
            <a:schemeClr val="accent5">
              <a:lumMod val="20000"/>
              <a:lumOff val="80000"/>
            </a:schemeClr>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93" name="Abgerundetes Rechteck 92"/>
          <p:cNvSpPr/>
          <p:nvPr/>
        </p:nvSpPr>
        <p:spPr>
          <a:xfrm>
            <a:off x="6513308" y="3890299"/>
            <a:ext cx="216024" cy="216024"/>
          </a:xfrm>
          <a:prstGeom prst="roundRect">
            <a:avLst/>
          </a:prstGeom>
          <a:solidFill>
            <a:schemeClr val="accent3">
              <a:lumMod val="75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94" name="Abgerundetes Rechteck 93"/>
          <p:cNvSpPr/>
          <p:nvPr/>
        </p:nvSpPr>
        <p:spPr>
          <a:xfrm>
            <a:off x="7816335" y="3241195"/>
            <a:ext cx="216024" cy="216024"/>
          </a:xfrm>
          <a:prstGeom prst="roundRect">
            <a:avLst/>
          </a:prstGeom>
          <a:solidFill>
            <a:schemeClr val="accent3">
              <a:lumMod val="75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95" name="Abgerundetes Rechteck 94"/>
          <p:cNvSpPr/>
          <p:nvPr/>
        </p:nvSpPr>
        <p:spPr>
          <a:xfrm>
            <a:off x="5256076" y="3880344"/>
            <a:ext cx="216024" cy="216024"/>
          </a:xfrm>
          <a:prstGeom prst="roundRect">
            <a:avLst/>
          </a:prstGeom>
          <a:solidFill>
            <a:schemeClr val="accent3">
              <a:lumMod val="75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96" name="Abgerundetes Rechteck 95"/>
          <p:cNvSpPr/>
          <p:nvPr/>
        </p:nvSpPr>
        <p:spPr>
          <a:xfrm>
            <a:off x="5256076" y="3575544"/>
            <a:ext cx="216024" cy="216024"/>
          </a:xfrm>
          <a:prstGeom prst="roundRect">
            <a:avLst/>
          </a:prstGeom>
          <a:solidFill>
            <a:schemeClr val="accent3">
              <a:lumMod val="75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97" name="Abgerundetes Rechteck 96"/>
          <p:cNvSpPr/>
          <p:nvPr/>
        </p:nvSpPr>
        <p:spPr>
          <a:xfrm>
            <a:off x="5256076" y="3248606"/>
            <a:ext cx="216024" cy="216024"/>
          </a:xfrm>
          <a:prstGeom prst="roundRect">
            <a:avLst/>
          </a:prstGeom>
          <a:solidFill>
            <a:schemeClr val="accent3">
              <a:lumMod val="75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98" name="Abgerundetes Rechteck 97"/>
          <p:cNvSpPr/>
          <p:nvPr/>
        </p:nvSpPr>
        <p:spPr>
          <a:xfrm>
            <a:off x="2728615" y="2600908"/>
            <a:ext cx="216024" cy="216024"/>
          </a:xfrm>
          <a:prstGeom prst="roundRect">
            <a:avLst/>
          </a:prstGeom>
          <a:solidFill>
            <a:schemeClr val="accent2">
              <a:lumMod val="5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99" name="Abgerundetes Rechteck 98">
            <a:hlinkClick r:id="rId2" action="ppaction://hlinksldjump"/>
          </p:cNvPr>
          <p:cNvSpPr/>
          <p:nvPr/>
        </p:nvSpPr>
        <p:spPr>
          <a:xfrm>
            <a:off x="7816335" y="3880344"/>
            <a:ext cx="216024" cy="216024"/>
          </a:xfrm>
          <a:prstGeom prst="roundRect">
            <a:avLst/>
          </a:prstGeom>
          <a:solidFill>
            <a:schemeClr val="accent3">
              <a:lumMod val="75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100" name="Abgerundetes Rechteck 99"/>
          <p:cNvSpPr/>
          <p:nvPr/>
        </p:nvSpPr>
        <p:spPr>
          <a:xfrm>
            <a:off x="4031940" y="5301208"/>
            <a:ext cx="216024" cy="216024"/>
          </a:xfrm>
          <a:prstGeom prst="roundRect">
            <a:avLst/>
          </a:prstGeom>
          <a:solidFill>
            <a:srgbClr val="EF9B79"/>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102" name="Abgerundetes Rechteck 101"/>
          <p:cNvSpPr/>
          <p:nvPr/>
        </p:nvSpPr>
        <p:spPr>
          <a:xfrm>
            <a:off x="5256076" y="4221088"/>
            <a:ext cx="216024" cy="216024"/>
          </a:xfrm>
          <a:prstGeom prst="roundRect">
            <a:avLst/>
          </a:prstGeom>
          <a:solidFill>
            <a:schemeClr val="accent3">
              <a:lumMod val="60000"/>
              <a:lumOff val="4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103" name="Abgerundetes Rechteck 102"/>
          <p:cNvSpPr/>
          <p:nvPr/>
        </p:nvSpPr>
        <p:spPr>
          <a:xfrm>
            <a:off x="5292080" y="4869160"/>
            <a:ext cx="216024" cy="216024"/>
          </a:xfrm>
          <a:prstGeom prst="roundRect">
            <a:avLst/>
          </a:prstGeom>
          <a:solidFill>
            <a:schemeClr val="accent3">
              <a:lumMod val="60000"/>
              <a:lumOff val="4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104" name="Abgerundetes Rechteck 103"/>
          <p:cNvSpPr/>
          <p:nvPr/>
        </p:nvSpPr>
        <p:spPr>
          <a:xfrm>
            <a:off x="6521100" y="5273694"/>
            <a:ext cx="216024" cy="216024"/>
          </a:xfrm>
          <a:prstGeom prst="roundRect">
            <a:avLst/>
          </a:prstGeom>
          <a:solidFill>
            <a:srgbClr val="FAE0D6"/>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105" name="Abgerundetes Rechteck 104"/>
          <p:cNvSpPr/>
          <p:nvPr/>
        </p:nvSpPr>
        <p:spPr>
          <a:xfrm>
            <a:off x="7848364" y="5273694"/>
            <a:ext cx="216024" cy="216024"/>
          </a:xfrm>
          <a:prstGeom prst="roundRect">
            <a:avLst/>
          </a:prstGeom>
          <a:solidFill>
            <a:srgbClr val="FAE0D6"/>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Tree>
    <p:extLst>
      <p:ext uri="{BB962C8B-B14F-4D97-AF65-F5344CB8AC3E}">
        <p14:creationId xmlns:p14="http://schemas.microsoft.com/office/powerpoint/2010/main" val="3007508550"/>
      </p:ext>
    </p:extLst>
  </p:cSld>
  <p:clrMapOvr>
    <a:masterClrMapping/>
  </p:clrMapOvr>
  <p:transition spd="slow"/>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sz="2400" b="1" dirty="0"/>
              <a:t>4</a:t>
            </a:r>
            <a:r>
              <a:rPr lang="de-DE" sz="2400" b="1" dirty="0" smtClean="0"/>
              <a:t>. </a:t>
            </a:r>
            <a:r>
              <a:rPr lang="de-DE" sz="2400" b="1" dirty="0"/>
              <a:t>Toolkit: </a:t>
            </a:r>
            <a:r>
              <a:rPr lang="de-DE" sz="2400" b="1" dirty="0" err="1"/>
              <a:t>good</a:t>
            </a:r>
            <a:r>
              <a:rPr lang="de-DE" sz="2400" b="1" dirty="0"/>
              <a:t> </a:t>
            </a:r>
            <a:r>
              <a:rPr lang="de-DE" sz="2400" b="1" dirty="0" err="1"/>
              <a:t>practices</a:t>
            </a:r>
            <a:r>
              <a:rPr lang="de-DE" sz="2400" b="1" dirty="0"/>
              <a:t> </a:t>
            </a:r>
            <a:r>
              <a:rPr lang="de-DE" sz="2400" b="1" dirty="0" smtClean="0"/>
              <a:t>– </a:t>
            </a:r>
            <a:r>
              <a:rPr lang="de-DE" sz="2400" b="1" dirty="0" err="1" smtClean="0"/>
              <a:t>demand</a:t>
            </a:r>
            <a:endParaRPr lang="de-DE" sz="2400" b="1" dirty="0"/>
          </a:p>
        </p:txBody>
      </p:sp>
      <p:graphicFrame>
        <p:nvGraphicFramePr>
          <p:cNvPr id="4" name="Tabelle 3"/>
          <p:cNvGraphicFramePr>
            <a:graphicFrameLocks noGrp="1"/>
          </p:cNvGraphicFramePr>
          <p:nvPr>
            <p:extLst>
              <p:ext uri="{D42A27DB-BD31-4B8C-83A1-F6EECF244321}">
                <p14:modId xmlns:p14="http://schemas.microsoft.com/office/powerpoint/2010/main" val="2525346838"/>
              </p:ext>
            </p:extLst>
          </p:nvPr>
        </p:nvGraphicFramePr>
        <p:xfrm>
          <a:off x="611560" y="1384928"/>
          <a:ext cx="7920879" cy="4276320"/>
        </p:xfrm>
        <a:graphic>
          <a:graphicData uri="http://schemas.openxmlformats.org/drawingml/2006/table">
            <a:tbl>
              <a:tblPr firstRow="1" bandRow="1">
                <a:tableStyleId>{2D5ABB26-0587-4C30-8999-92F81FD0307C}</a:tableStyleId>
              </a:tblPr>
              <a:tblGrid>
                <a:gridCol w="1656184"/>
                <a:gridCol w="1252939"/>
                <a:gridCol w="1252939"/>
                <a:gridCol w="1252939"/>
                <a:gridCol w="1252939"/>
                <a:gridCol w="1252939"/>
              </a:tblGrid>
              <a:tr h="324000">
                <a:tc>
                  <a:txBody>
                    <a:bodyPr/>
                    <a:lstStyle/>
                    <a:p>
                      <a:pPr algn="ctr"/>
                      <a:r>
                        <a:rPr lang="de-DE" sz="1400" dirty="0" err="1" smtClean="0">
                          <a:latin typeface="DINOT" pitchFamily="34" charset="0"/>
                        </a:rPr>
                        <a:t>Issue</a:t>
                      </a:r>
                      <a:endParaRPr lang="de-DE" sz="1400" dirty="0">
                        <a:latin typeface="DINOT"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de-DE" sz="1400" dirty="0" smtClean="0">
                          <a:latin typeface="DINOT" pitchFamily="34" charset="0"/>
                        </a:rPr>
                        <a:t>Sub-</a:t>
                      </a:r>
                      <a:r>
                        <a:rPr lang="de-DE" sz="1400" dirty="0" err="1" smtClean="0">
                          <a:latin typeface="DINOT" pitchFamily="34" charset="0"/>
                        </a:rPr>
                        <a:t>issue</a:t>
                      </a:r>
                      <a:endParaRPr lang="de-DE" sz="1400" dirty="0">
                        <a:latin typeface="DINOT"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de-DE" sz="1400" dirty="0" err="1" smtClean="0">
                          <a:solidFill>
                            <a:schemeClr val="bg1">
                              <a:lumMod val="50000"/>
                            </a:schemeClr>
                          </a:solidFill>
                          <a:latin typeface="DINOT" pitchFamily="34" charset="0"/>
                        </a:rPr>
                        <a:t>Questions</a:t>
                      </a:r>
                      <a:r>
                        <a:rPr lang="de-DE" sz="1400" dirty="0" smtClean="0">
                          <a:solidFill>
                            <a:schemeClr val="bg1">
                              <a:lumMod val="50000"/>
                            </a:schemeClr>
                          </a:solidFill>
                          <a:latin typeface="DINOT" pitchFamily="34" charset="0"/>
                        </a:rPr>
                        <a:t>/ User Case?</a:t>
                      </a:r>
                      <a:endParaRPr lang="de-DE" sz="1400" dirty="0">
                        <a:solidFill>
                          <a:schemeClr val="bg1">
                            <a:lumMod val="50000"/>
                          </a:schemeClr>
                        </a:solidFill>
                        <a:latin typeface="DINOT"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US" sz="1400" noProof="0" dirty="0" smtClean="0">
                          <a:latin typeface="DINOT" pitchFamily="34" charset="0"/>
                        </a:rPr>
                        <a:t>Good practices</a:t>
                      </a:r>
                      <a:endParaRPr lang="en-US" sz="1400" noProof="0" dirty="0">
                        <a:latin typeface="DINOT"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de-DE" sz="1400" dirty="0" err="1" smtClean="0">
                          <a:latin typeface="DINOT" pitchFamily="34" charset="0"/>
                        </a:rPr>
                        <a:t>Methods</a:t>
                      </a:r>
                      <a:endParaRPr lang="de-DE" sz="1400" dirty="0">
                        <a:latin typeface="DINOT"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de-DE" sz="1400" dirty="0" err="1" smtClean="0">
                          <a:latin typeface="DINOT" pitchFamily="34" charset="0"/>
                        </a:rPr>
                        <a:t>Experts</a:t>
                      </a:r>
                      <a:endParaRPr lang="de-DE" sz="1400" dirty="0">
                        <a:latin typeface="DINOT"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324000">
                <a:tc>
                  <a:txBody>
                    <a:bodyPr/>
                    <a:lstStyle/>
                    <a:p>
                      <a:r>
                        <a:rPr lang="de-DE" sz="1400" dirty="0" smtClean="0">
                          <a:latin typeface="DINOT" pitchFamily="34" charset="0"/>
                        </a:rPr>
                        <a:t>1. Assessment</a:t>
                      </a:r>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24000">
                <a:tc>
                  <a:txBody>
                    <a:bodyPr/>
                    <a:lstStyle/>
                    <a:p>
                      <a:r>
                        <a:rPr lang="de-DE" sz="1400" dirty="0" smtClean="0">
                          <a:latin typeface="DINOT" pitchFamily="34" charset="0"/>
                        </a:rPr>
                        <a:t>2. Co-</a:t>
                      </a:r>
                      <a:r>
                        <a:rPr lang="de-DE" sz="1400" dirty="0" err="1" smtClean="0">
                          <a:latin typeface="DINOT" pitchFamily="34" charset="0"/>
                        </a:rPr>
                        <a:t>benefits</a:t>
                      </a:r>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24000">
                <a:tc>
                  <a:txBody>
                    <a:bodyPr/>
                    <a:lstStyle/>
                    <a:p>
                      <a:r>
                        <a:rPr lang="de-DE" sz="1400" dirty="0" smtClean="0">
                          <a:latin typeface="DINOT" pitchFamily="34" charset="0"/>
                        </a:rPr>
                        <a:t>3. Trade Offs</a:t>
                      </a:r>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24000">
                <a:tc>
                  <a:txBody>
                    <a:bodyPr/>
                    <a:lstStyle/>
                    <a:p>
                      <a:r>
                        <a:rPr lang="de-DE" sz="1400" dirty="0" smtClean="0">
                          <a:latin typeface="DINOT" pitchFamily="34" charset="0"/>
                        </a:rPr>
                        <a:t>4. Goals</a:t>
                      </a:r>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24000">
                <a:tc>
                  <a:txBody>
                    <a:bodyPr/>
                    <a:lstStyle/>
                    <a:p>
                      <a:r>
                        <a:rPr lang="de-DE" sz="1400" dirty="0" smtClean="0">
                          <a:latin typeface="DINOT" pitchFamily="34" charset="0"/>
                        </a:rPr>
                        <a:t>5. </a:t>
                      </a:r>
                      <a:r>
                        <a:rPr lang="de-DE" sz="1400" dirty="0" err="1" smtClean="0">
                          <a:latin typeface="DINOT" pitchFamily="34" charset="0"/>
                        </a:rPr>
                        <a:t>Responsibilities</a:t>
                      </a:r>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24000">
                <a:tc>
                  <a:txBody>
                    <a:bodyPr/>
                    <a:lstStyle/>
                    <a:p>
                      <a:r>
                        <a:rPr lang="de-DE" sz="1400" dirty="0" smtClean="0">
                          <a:latin typeface="DINOT" pitchFamily="34" charset="0"/>
                        </a:rPr>
                        <a:t>6. </a:t>
                      </a:r>
                      <a:r>
                        <a:rPr lang="de-DE" sz="1400" dirty="0" err="1" smtClean="0">
                          <a:latin typeface="DINOT" pitchFamily="34" charset="0"/>
                        </a:rPr>
                        <a:t>Coordination</a:t>
                      </a:r>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24000">
                <a:tc>
                  <a:txBody>
                    <a:bodyPr/>
                    <a:lstStyle/>
                    <a:p>
                      <a:r>
                        <a:rPr lang="de-DE" sz="1400" dirty="0" smtClean="0">
                          <a:latin typeface="DINOT" pitchFamily="34" charset="0"/>
                        </a:rPr>
                        <a:t>7. </a:t>
                      </a:r>
                      <a:r>
                        <a:rPr lang="de-DE" sz="1400" dirty="0" err="1" smtClean="0">
                          <a:latin typeface="DINOT" pitchFamily="34" charset="0"/>
                        </a:rPr>
                        <a:t>Participation</a:t>
                      </a:r>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24000">
                <a:tc>
                  <a:txBody>
                    <a:bodyPr/>
                    <a:lstStyle/>
                    <a:p>
                      <a:r>
                        <a:rPr lang="de-DE" sz="1400" dirty="0" smtClean="0">
                          <a:latin typeface="DINOT" pitchFamily="34" charset="0"/>
                        </a:rPr>
                        <a:t>8. Supply</a:t>
                      </a:r>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24000">
                <a:tc>
                  <a:txBody>
                    <a:bodyPr/>
                    <a:lstStyle/>
                    <a:p>
                      <a:r>
                        <a:rPr lang="de-DE" sz="1400" dirty="0" smtClean="0">
                          <a:latin typeface="DINOT" pitchFamily="34" charset="0"/>
                        </a:rPr>
                        <a:t>9. Demand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24000">
                <a:tc>
                  <a:txBody>
                    <a:bodyPr/>
                    <a:lstStyle/>
                    <a:p>
                      <a:r>
                        <a:rPr lang="de-DE" sz="1400" dirty="0" smtClean="0">
                          <a:latin typeface="DINOT" pitchFamily="34" charset="0"/>
                        </a:rPr>
                        <a:t>10. </a:t>
                      </a:r>
                      <a:r>
                        <a:rPr lang="de-DE" sz="1400" dirty="0" err="1" smtClean="0">
                          <a:latin typeface="DINOT" pitchFamily="34" charset="0"/>
                        </a:rPr>
                        <a:t>Markets</a:t>
                      </a:r>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24000">
                <a:tc>
                  <a:txBody>
                    <a:bodyPr/>
                    <a:lstStyle/>
                    <a:p>
                      <a:r>
                        <a:rPr lang="de-DE" sz="1400" dirty="0" smtClean="0">
                          <a:latin typeface="DINOT" pitchFamily="34" charset="0"/>
                        </a:rPr>
                        <a:t>11. Monitoring</a:t>
                      </a:r>
                      <a:r>
                        <a:rPr lang="de-DE" sz="1400" baseline="0" dirty="0" smtClean="0">
                          <a:latin typeface="DINOT" pitchFamily="34" charset="0"/>
                        </a:rPr>
                        <a:t> </a:t>
                      </a:r>
                      <a:r>
                        <a:rPr lang="de-DE" sz="1400" dirty="0" smtClean="0">
                          <a:latin typeface="DINOT" pitchFamily="34" charset="0"/>
                        </a:rPr>
                        <a:t>&amp; Evaluation</a:t>
                      </a:r>
                      <a:r>
                        <a:rPr lang="de-DE" sz="1400" baseline="0" dirty="0" smtClean="0">
                          <a:latin typeface="DINOT" pitchFamily="34" charset="0"/>
                        </a:rPr>
                        <a:t> </a:t>
                      </a:r>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19" name="Abgerundetes Rechteck 18"/>
          <p:cNvSpPr/>
          <p:nvPr/>
        </p:nvSpPr>
        <p:spPr>
          <a:xfrm>
            <a:off x="6516216" y="4537789"/>
            <a:ext cx="216024" cy="216024"/>
          </a:xfrm>
          <a:prstGeom prst="roundRect">
            <a:avLst/>
          </a:prstGeom>
          <a:solidFill>
            <a:schemeClr val="accent3">
              <a:lumMod val="40000"/>
              <a:lumOff val="6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20" name="Abgerundetes Rechteck 19"/>
          <p:cNvSpPr/>
          <p:nvPr/>
        </p:nvSpPr>
        <p:spPr>
          <a:xfrm>
            <a:off x="2747153" y="3575544"/>
            <a:ext cx="216024" cy="216024"/>
          </a:xfrm>
          <a:prstGeom prst="roundRect">
            <a:avLst/>
          </a:prstGeom>
          <a:solidFill>
            <a:schemeClr val="accent3">
              <a:lumMod val="5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21" name="Abgerundetes Rechteck 20">
            <a:hlinkClick r:id="rId2" action="ppaction://hlinksldjump"/>
          </p:cNvPr>
          <p:cNvSpPr/>
          <p:nvPr/>
        </p:nvSpPr>
        <p:spPr>
          <a:xfrm>
            <a:off x="7816335" y="3560558"/>
            <a:ext cx="216024" cy="216024"/>
          </a:xfrm>
          <a:prstGeom prst="roundRect">
            <a:avLst/>
          </a:prstGeom>
          <a:solidFill>
            <a:schemeClr val="accent3">
              <a:lumMod val="75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22" name="Abgerundetes Rechteck 21"/>
          <p:cNvSpPr/>
          <p:nvPr/>
        </p:nvSpPr>
        <p:spPr>
          <a:xfrm>
            <a:off x="7812360" y="4885620"/>
            <a:ext cx="216024" cy="216024"/>
          </a:xfrm>
          <a:prstGeom prst="roundRect">
            <a:avLst/>
          </a:prstGeom>
          <a:solidFill>
            <a:schemeClr val="accent3">
              <a:lumMod val="60000"/>
              <a:lumOff val="4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23" name="Abgerundetes Rechteck 22"/>
          <p:cNvSpPr/>
          <p:nvPr/>
        </p:nvSpPr>
        <p:spPr>
          <a:xfrm>
            <a:off x="2747153" y="2929348"/>
            <a:ext cx="216024" cy="216024"/>
          </a:xfrm>
          <a:prstGeom prst="roundRect">
            <a:avLst/>
          </a:prstGeom>
          <a:solidFill>
            <a:schemeClr val="accent1">
              <a:lumMod val="50000"/>
            </a:schemeClr>
          </a:solidFill>
          <a:ln/>
        </p:spPr>
        <p:style>
          <a:lnRef idx="1">
            <a:schemeClr val="accent1"/>
          </a:lnRef>
          <a:fillRef idx="2">
            <a:schemeClr val="accent1"/>
          </a:fillRef>
          <a:effectRef idx="1">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24" name="Abgerundetes Rechteck 23"/>
          <p:cNvSpPr/>
          <p:nvPr/>
        </p:nvSpPr>
        <p:spPr>
          <a:xfrm>
            <a:off x="4031940" y="2924944"/>
            <a:ext cx="216024" cy="216024"/>
          </a:xfrm>
          <a:prstGeom prst="roundRect">
            <a:avLst/>
          </a:prstGeom>
          <a:solidFill>
            <a:schemeClr val="accent1">
              <a:lumMod val="75000"/>
            </a:schemeClr>
          </a:solidFill>
          <a:ln>
            <a:solidFill>
              <a:schemeClr val="accent1"/>
            </a:solidFill>
          </a:ln>
        </p:spPr>
        <p:style>
          <a:lnRef idx="1">
            <a:schemeClr val="accent1"/>
          </a:lnRef>
          <a:fillRef idx="2">
            <a:schemeClr val="accent1"/>
          </a:fillRef>
          <a:effectRef idx="1">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25" name="Abgerundetes Rechteck 24"/>
          <p:cNvSpPr/>
          <p:nvPr/>
        </p:nvSpPr>
        <p:spPr>
          <a:xfrm>
            <a:off x="6521100" y="2929348"/>
            <a:ext cx="216024" cy="216024"/>
          </a:xfrm>
          <a:prstGeom prst="roundRect">
            <a:avLst/>
          </a:prstGeom>
          <a:solidFill>
            <a:schemeClr val="accent1">
              <a:lumMod val="60000"/>
              <a:lumOff val="40000"/>
            </a:schemeClr>
          </a:solidFill>
          <a:ln/>
        </p:spPr>
        <p:style>
          <a:lnRef idx="1">
            <a:schemeClr val="accent1"/>
          </a:lnRef>
          <a:fillRef idx="2">
            <a:schemeClr val="accent1"/>
          </a:fillRef>
          <a:effectRef idx="1">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26" name="Abgerundetes Rechteck 25"/>
          <p:cNvSpPr/>
          <p:nvPr/>
        </p:nvSpPr>
        <p:spPr>
          <a:xfrm>
            <a:off x="7816335" y="2929348"/>
            <a:ext cx="216024" cy="216024"/>
          </a:xfrm>
          <a:prstGeom prst="roundRect">
            <a:avLst/>
          </a:prstGeom>
          <a:solidFill>
            <a:schemeClr val="accent1">
              <a:lumMod val="40000"/>
              <a:lumOff val="60000"/>
            </a:schemeClr>
          </a:solidFill>
          <a:ln/>
        </p:spPr>
        <p:style>
          <a:lnRef idx="1">
            <a:schemeClr val="accent1"/>
          </a:lnRef>
          <a:fillRef idx="2">
            <a:schemeClr val="accent1"/>
          </a:fillRef>
          <a:effectRef idx="1">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29" name="Abgerundetes Rechteck 28"/>
          <p:cNvSpPr/>
          <p:nvPr/>
        </p:nvSpPr>
        <p:spPr>
          <a:xfrm>
            <a:off x="2735796" y="2260543"/>
            <a:ext cx="216024" cy="216024"/>
          </a:xfrm>
          <a:prstGeom prst="roundRect">
            <a:avLst/>
          </a:prstGeom>
          <a:solidFill>
            <a:schemeClr val="accent2">
              <a:lumMod val="5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30" name="Abgerundetes Rechteck 29"/>
          <p:cNvSpPr/>
          <p:nvPr/>
        </p:nvSpPr>
        <p:spPr>
          <a:xfrm>
            <a:off x="4035465" y="1958741"/>
            <a:ext cx="216024" cy="216024"/>
          </a:xfrm>
          <a:prstGeom prst="roundRect">
            <a:avLst/>
          </a:prstGeom>
          <a:solidFill>
            <a:schemeClr val="accent2">
              <a:lumMod val="75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31" name="Abgerundetes Rechteck 30"/>
          <p:cNvSpPr/>
          <p:nvPr/>
        </p:nvSpPr>
        <p:spPr>
          <a:xfrm>
            <a:off x="5245992" y="1958741"/>
            <a:ext cx="216024" cy="216024"/>
          </a:xfrm>
          <a:prstGeom prst="roundRect">
            <a:avLst/>
          </a:prstGeom>
          <a:solidFill>
            <a:schemeClr val="accent2">
              <a:lumMod val="60000"/>
              <a:lumOff val="4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34" name="Abgerundetes Rechteck 33"/>
          <p:cNvSpPr/>
          <p:nvPr/>
        </p:nvSpPr>
        <p:spPr>
          <a:xfrm>
            <a:off x="4031940" y="4221088"/>
            <a:ext cx="216024" cy="216024"/>
          </a:xfrm>
          <a:prstGeom prst="roundRect">
            <a:avLst/>
          </a:prstGeom>
          <a:solidFill>
            <a:schemeClr val="accent5">
              <a:lumMod val="20000"/>
              <a:lumOff val="80000"/>
            </a:schemeClr>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38" name="Abgerundetes Rechteck 37"/>
          <p:cNvSpPr/>
          <p:nvPr/>
        </p:nvSpPr>
        <p:spPr>
          <a:xfrm>
            <a:off x="7812360" y="4543886"/>
            <a:ext cx="216024" cy="216024"/>
          </a:xfrm>
          <a:prstGeom prst="roundRect">
            <a:avLst/>
          </a:prstGeom>
          <a:solidFill>
            <a:schemeClr val="accent3">
              <a:lumMod val="20000"/>
              <a:lumOff val="8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40" name="Abgerundetes Rechteck 39"/>
          <p:cNvSpPr/>
          <p:nvPr/>
        </p:nvSpPr>
        <p:spPr>
          <a:xfrm>
            <a:off x="6516216" y="4871688"/>
            <a:ext cx="216024" cy="216024"/>
          </a:xfrm>
          <a:prstGeom prst="roundRect">
            <a:avLst/>
          </a:prstGeom>
          <a:solidFill>
            <a:schemeClr val="accent3">
              <a:lumMod val="40000"/>
              <a:lumOff val="6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41" name="Abgerundetes Rechteck 40"/>
          <p:cNvSpPr/>
          <p:nvPr/>
        </p:nvSpPr>
        <p:spPr>
          <a:xfrm>
            <a:off x="2747153" y="3902764"/>
            <a:ext cx="216024" cy="216024"/>
          </a:xfrm>
          <a:prstGeom prst="roundRect">
            <a:avLst/>
          </a:prstGeom>
          <a:solidFill>
            <a:schemeClr val="accent3">
              <a:lumMod val="5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42" name="Abgerundetes Rechteck 41"/>
          <p:cNvSpPr/>
          <p:nvPr/>
        </p:nvSpPr>
        <p:spPr>
          <a:xfrm>
            <a:off x="6520191" y="3257136"/>
            <a:ext cx="216024" cy="216024"/>
          </a:xfrm>
          <a:prstGeom prst="roundRect">
            <a:avLst/>
          </a:prstGeom>
          <a:solidFill>
            <a:schemeClr val="accent3">
              <a:lumMod val="75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43" name="Abgerundetes Rechteck 42"/>
          <p:cNvSpPr/>
          <p:nvPr/>
        </p:nvSpPr>
        <p:spPr>
          <a:xfrm>
            <a:off x="7812360" y="4221088"/>
            <a:ext cx="216024" cy="216024"/>
          </a:xfrm>
          <a:prstGeom prst="roundRect">
            <a:avLst/>
          </a:prstGeom>
          <a:solidFill>
            <a:schemeClr val="accent3">
              <a:lumMod val="60000"/>
              <a:lumOff val="4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45" name="Abgerundetes Rechteck 44"/>
          <p:cNvSpPr/>
          <p:nvPr/>
        </p:nvSpPr>
        <p:spPr>
          <a:xfrm>
            <a:off x="5256076" y="2929348"/>
            <a:ext cx="216024" cy="216024"/>
          </a:xfrm>
          <a:prstGeom prst="roundRect">
            <a:avLst/>
          </a:prstGeom>
          <a:solidFill>
            <a:schemeClr val="accent1">
              <a:lumMod val="75000"/>
            </a:schemeClr>
          </a:solidFill>
          <a:ln>
            <a:solidFill>
              <a:schemeClr val="accent1"/>
            </a:solidFill>
          </a:ln>
        </p:spPr>
        <p:style>
          <a:lnRef idx="1">
            <a:schemeClr val="accent1"/>
          </a:lnRef>
          <a:fillRef idx="2">
            <a:schemeClr val="accent1"/>
          </a:fillRef>
          <a:effectRef idx="1">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50" name="Abgerundetes Rechteck 49"/>
          <p:cNvSpPr/>
          <p:nvPr/>
        </p:nvSpPr>
        <p:spPr>
          <a:xfrm>
            <a:off x="4035465" y="2275718"/>
            <a:ext cx="216024" cy="216024"/>
          </a:xfrm>
          <a:prstGeom prst="roundRect">
            <a:avLst/>
          </a:prstGeom>
          <a:solidFill>
            <a:schemeClr val="accent2">
              <a:lumMod val="75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54" name="Abgerundetes Rechteck 53"/>
          <p:cNvSpPr/>
          <p:nvPr/>
        </p:nvSpPr>
        <p:spPr>
          <a:xfrm>
            <a:off x="5292080" y="5301208"/>
            <a:ext cx="216024" cy="216024"/>
          </a:xfrm>
          <a:prstGeom prst="roundRect">
            <a:avLst/>
          </a:prstGeom>
          <a:solidFill>
            <a:srgbClr val="FAE0D6"/>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57" name="Abgerundetes Rechteck 56"/>
          <p:cNvSpPr/>
          <p:nvPr/>
        </p:nvSpPr>
        <p:spPr>
          <a:xfrm>
            <a:off x="2745933" y="5273694"/>
            <a:ext cx="216024" cy="216024"/>
          </a:xfrm>
          <a:prstGeom prst="roundRect">
            <a:avLst/>
          </a:prstGeom>
          <a:solidFill>
            <a:srgbClr val="EF9B79"/>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58" name="Abgerundetes Rechteck 57"/>
          <p:cNvSpPr/>
          <p:nvPr/>
        </p:nvSpPr>
        <p:spPr>
          <a:xfrm>
            <a:off x="6513308" y="4226200"/>
            <a:ext cx="216024" cy="216024"/>
          </a:xfrm>
          <a:prstGeom prst="roundRect">
            <a:avLst/>
          </a:prstGeom>
          <a:solidFill>
            <a:schemeClr val="accent3">
              <a:lumMod val="20000"/>
              <a:lumOff val="8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62" name="Abgerundetes Rechteck 61"/>
          <p:cNvSpPr/>
          <p:nvPr/>
        </p:nvSpPr>
        <p:spPr>
          <a:xfrm>
            <a:off x="6524166" y="3575544"/>
            <a:ext cx="216024" cy="216024"/>
          </a:xfrm>
          <a:prstGeom prst="roundRect">
            <a:avLst/>
          </a:prstGeom>
          <a:solidFill>
            <a:schemeClr val="accent3">
              <a:lumMod val="75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63" name="Abgerundetes Rechteck 62"/>
          <p:cNvSpPr/>
          <p:nvPr/>
        </p:nvSpPr>
        <p:spPr>
          <a:xfrm>
            <a:off x="5292080" y="4553280"/>
            <a:ext cx="216024" cy="216024"/>
          </a:xfrm>
          <a:prstGeom prst="roundRect">
            <a:avLst/>
          </a:prstGeom>
          <a:solidFill>
            <a:schemeClr val="accent3">
              <a:lumMod val="60000"/>
              <a:lumOff val="4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77" name="Abgerundetes Rechteck 76"/>
          <p:cNvSpPr/>
          <p:nvPr/>
        </p:nvSpPr>
        <p:spPr>
          <a:xfrm>
            <a:off x="2735796" y="4221088"/>
            <a:ext cx="216024" cy="216024"/>
          </a:xfrm>
          <a:prstGeom prst="roundRect">
            <a:avLst/>
          </a:prstGeom>
          <a:solidFill>
            <a:schemeClr val="accent5">
              <a:lumMod val="40000"/>
              <a:lumOff val="60000"/>
            </a:schemeClr>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68" name="Abgerundetes Rechteck 67"/>
          <p:cNvSpPr/>
          <p:nvPr/>
        </p:nvSpPr>
        <p:spPr>
          <a:xfrm>
            <a:off x="2747153" y="3248606"/>
            <a:ext cx="216024" cy="216024"/>
          </a:xfrm>
          <a:prstGeom prst="roundRect">
            <a:avLst/>
          </a:prstGeom>
          <a:solidFill>
            <a:schemeClr val="accent3">
              <a:lumMod val="5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69" name="Abgerundetes Rechteck 68"/>
          <p:cNvSpPr/>
          <p:nvPr/>
        </p:nvSpPr>
        <p:spPr>
          <a:xfrm>
            <a:off x="2735796" y="1968561"/>
            <a:ext cx="216024" cy="196385"/>
          </a:xfrm>
          <a:prstGeom prst="roundRect">
            <a:avLst/>
          </a:prstGeom>
          <a:solidFill>
            <a:srgbClr val="9BBB59">
              <a:lumMod val="50000"/>
            </a:srgbClr>
          </a:solidFill>
          <a:ln w="9525" cap="flat" cmpd="sng" algn="ctr">
            <a:solidFill>
              <a:srgbClr val="9BBB59">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smtClean="0">
              <a:ln>
                <a:noFill/>
              </a:ln>
              <a:solidFill>
                <a:prstClr val="black"/>
              </a:solidFill>
              <a:effectLst/>
              <a:uLnTx/>
              <a:uFillTx/>
              <a:latin typeface="Calibri"/>
              <a:ea typeface="+mn-ea"/>
              <a:cs typeface="+mn-cs"/>
            </a:endParaRPr>
          </a:p>
        </p:txBody>
      </p:sp>
      <p:sp>
        <p:nvSpPr>
          <p:cNvPr id="72" name="Abgerundetes Rechteck 71"/>
          <p:cNvSpPr/>
          <p:nvPr/>
        </p:nvSpPr>
        <p:spPr>
          <a:xfrm>
            <a:off x="4032588" y="2602191"/>
            <a:ext cx="216024" cy="216024"/>
          </a:xfrm>
          <a:prstGeom prst="roundRect">
            <a:avLst/>
          </a:prstGeom>
          <a:solidFill>
            <a:schemeClr val="accent2">
              <a:lumMod val="75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78" name="Abgerundetes Rechteck 77"/>
          <p:cNvSpPr/>
          <p:nvPr/>
        </p:nvSpPr>
        <p:spPr>
          <a:xfrm>
            <a:off x="5245992" y="2263541"/>
            <a:ext cx="216024" cy="216024"/>
          </a:xfrm>
          <a:prstGeom prst="roundRect">
            <a:avLst/>
          </a:prstGeom>
          <a:solidFill>
            <a:schemeClr val="accent2">
              <a:lumMod val="60000"/>
              <a:lumOff val="4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79" name="Abgerundetes Rechteck 78"/>
          <p:cNvSpPr/>
          <p:nvPr/>
        </p:nvSpPr>
        <p:spPr>
          <a:xfrm>
            <a:off x="5254253" y="2602191"/>
            <a:ext cx="216024" cy="216024"/>
          </a:xfrm>
          <a:prstGeom prst="roundRect">
            <a:avLst/>
          </a:prstGeom>
          <a:solidFill>
            <a:schemeClr val="accent2">
              <a:lumMod val="60000"/>
              <a:lumOff val="4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80" name="Abgerundetes Rechteck 79"/>
          <p:cNvSpPr/>
          <p:nvPr/>
        </p:nvSpPr>
        <p:spPr>
          <a:xfrm>
            <a:off x="6516216" y="2609064"/>
            <a:ext cx="216024" cy="216024"/>
          </a:xfrm>
          <a:prstGeom prst="roundRect">
            <a:avLst/>
          </a:prstGeom>
          <a:solidFill>
            <a:schemeClr val="accent2">
              <a:lumMod val="40000"/>
              <a:lumOff val="6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81" name="Abgerundetes Rechteck 80"/>
          <p:cNvSpPr/>
          <p:nvPr/>
        </p:nvSpPr>
        <p:spPr>
          <a:xfrm>
            <a:off x="6516216" y="2275718"/>
            <a:ext cx="216024" cy="216024"/>
          </a:xfrm>
          <a:prstGeom prst="roundRect">
            <a:avLst/>
          </a:prstGeom>
          <a:solidFill>
            <a:schemeClr val="accent2">
              <a:lumMod val="40000"/>
              <a:lumOff val="6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82" name="Abgerundetes Rechteck 81"/>
          <p:cNvSpPr/>
          <p:nvPr/>
        </p:nvSpPr>
        <p:spPr>
          <a:xfrm>
            <a:off x="6516216" y="1958741"/>
            <a:ext cx="216024" cy="216024"/>
          </a:xfrm>
          <a:prstGeom prst="roundRect">
            <a:avLst/>
          </a:prstGeom>
          <a:solidFill>
            <a:schemeClr val="accent2">
              <a:lumMod val="40000"/>
              <a:lumOff val="6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83" name="Abgerundetes Rechteck 82"/>
          <p:cNvSpPr/>
          <p:nvPr/>
        </p:nvSpPr>
        <p:spPr>
          <a:xfrm>
            <a:off x="7812360" y="1958741"/>
            <a:ext cx="216024" cy="216024"/>
          </a:xfrm>
          <a:prstGeom prst="roundRect">
            <a:avLst/>
          </a:prstGeom>
          <a:solidFill>
            <a:schemeClr val="accent2">
              <a:lumMod val="20000"/>
              <a:lumOff val="8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84" name="Abgerundetes Rechteck 83"/>
          <p:cNvSpPr/>
          <p:nvPr/>
        </p:nvSpPr>
        <p:spPr>
          <a:xfrm>
            <a:off x="7812360" y="2596425"/>
            <a:ext cx="216024" cy="216024"/>
          </a:xfrm>
          <a:prstGeom prst="roundRect">
            <a:avLst/>
          </a:prstGeom>
          <a:solidFill>
            <a:schemeClr val="accent2">
              <a:lumMod val="20000"/>
              <a:lumOff val="8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dirty="0"/>
          </a:p>
        </p:txBody>
      </p:sp>
      <p:sp>
        <p:nvSpPr>
          <p:cNvPr id="85" name="Abgerundetes Rechteck 84"/>
          <p:cNvSpPr/>
          <p:nvPr/>
        </p:nvSpPr>
        <p:spPr>
          <a:xfrm>
            <a:off x="7812360" y="2275718"/>
            <a:ext cx="216024" cy="216024"/>
          </a:xfrm>
          <a:prstGeom prst="roundRect">
            <a:avLst/>
          </a:prstGeom>
          <a:solidFill>
            <a:schemeClr val="accent2">
              <a:lumMod val="20000"/>
              <a:lumOff val="8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86" name="Abgerundetes Rechteck 85"/>
          <p:cNvSpPr/>
          <p:nvPr/>
        </p:nvSpPr>
        <p:spPr>
          <a:xfrm>
            <a:off x="2735796" y="4545124"/>
            <a:ext cx="216024" cy="216024"/>
          </a:xfrm>
          <a:prstGeom prst="roundRect">
            <a:avLst/>
          </a:prstGeom>
          <a:solidFill>
            <a:schemeClr val="accent5">
              <a:lumMod val="40000"/>
              <a:lumOff val="60000"/>
            </a:schemeClr>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87" name="Abgerundetes Rechteck 86"/>
          <p:cNvSpPr/>
          <p:nvPr/>
        </p:nvSpPr>
        <p:spPr>
          <a:xfrm>
            <a:off x="2735796" y="4861825"/>
            <a:ext cx="216024" cy="216024"/>
          </a:xfrm>
          <a:prstGeom prst="roundRect">
            <a:avLst/>
          </a:prstGeom>
          <a:solidFill>
            <a:schemeClr val="accent5">
              <a:lumMod val="40000"/>
              <a:lumOff val="60000"/>
            </a:schemeClr>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88" name="Abgerundetes Rechteck 87"/>
          <p:cNvSpPr/>
          <p:nvPr/>
        </p:nvSpPr>
        <p:spPr>
          <a:xfrm>
            <a:off x="4031940" y="3888936"/>
            <a:ext cx="216024" cy="216024"/>
          </a:xfrm>
          <a:prstGeom prst="roundRect">
            <a:avLst/>
          </a:prstGeom>
          <a:solidFill>
            <a:schemeClr val="accent3">
              <a:lumMod val="5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89" name="Abgerundetes Rechteck 88"/>
          <p:cNvSpPr/>
          <p:nvPr/>
        </p:nvSpPr>
        <p:spPr>
          <a:xfrm>
            <a:off x="4031940" y="3575544"/>
            <a:ext cx="216024" cy="216024"/>
          </a:xfrm>
          <a:prstGeom prst="roundRect">
            <a:avLst/>
          </a:prstGeom>
          <a:solidFill>
            <a:schemeClr val="accent3">
              <a:lumMod val="5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90" name="Abgerundetes Rechteck 89"/>
          <p:cNvSpPr/>
          <p:nvPr/>
        </p:nvSpPr>
        <p:spPr>
          <a:xfrm>
            <a:off x="4031940" y="3241195"/>
            <a:ext cx="216024" cy="216024"/>
          </a:xfrm>
          <a:prstGeom prst="roundRect">
            <a:avLst/>
          </a:prstGeom>
          <a:solidFill>
            <a:schemeClr val="accent3">
              <a:lumMod val="5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91" name="Abgerundetes Rechteck 90"/>
          <p:cNvSpPr/>
          <p:nvPr/>
        </p:nvSpPr>
        <p:spPr>
          <a:xfrm>
            <a:off x="4031940" y="4553280"/>
            <a:ext cx="216024" cy="216024"/>
          </a:xfrm>
          <a:prstGeom prst="roundRect">
            <a:avLst/>
          </a:prstGeom>
          <a:solidFill>
            <a:schemeClr val="accent5">
              <a:lumMod val="20000"/>
              <a:lumOff val="80000"/>
            </a:schemeClr>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92" name="Abgerundetes Rechteck 91"/>
          <p:cNvSpPr/>
          <p:nvPr/>
        </p:nvSpPr>
        <p:spPr>
          <a:xfrm>
            <a:off x="4031940" y="4871688"/>
            <a:ext cx="216024" cy="216024"/>
          </a:xfrm>
          <a:prstGeom prst="roundRect">
            <a:avLst/>
          </a:prstGeom>
          <a:solidFill>
            <a:schemeClr val="accent5">
              <a:lumMod val="20000"/>
              <a:lumOff val="80000"/>
            </a:schemeClr>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93" name="Abgerundetes Rechteck 92"/>
          <p:cNvSpPr/>
          <p:nvPr/>
        </p:nvSpPr>
        <p:spPr>
          <a:xfrm>
            <a:off x="6513308" y="3890299"/>
            <a:ext cx="216024" cy="216024"/>
          </a:xfrm>
          <a:prstGeom prst="roundRect">
            <a:avLst/>
          </a:prstGeom>
          <a:solidFill>
            <a:schemeClr val="accent3">
              <a:lumMod val="75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94" name="Abgerundetes Rechteck 93"/>
          <p:cNvSpPr/>
          <p:nvPr/>
        </p:nvSpPr>
        <p:spPr>
          <a:xfrm>
            <a:off x="7816335" y="3241195"/>
            <a:ext cx="216024" cy="216024"/>
          </a:xfrm>
          <a:prstGeom prst="roundRect">
            <a:avLst/>
          </a:prstGeom>
          <a:solidFill>
            <a:schemeClr val="accent3">
              <a:lumMod val="75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95" name="Abgerundetes Rechteck 94"/>
          <p:cNvSpPr/>
          <p:nvPr/>
        </p:nvSpPr>
        <p:spPr>
          <a:xfrm>
            <a:off x="5256076" y="3880344"/>
            <a:ext cx="216024" cy="216024"/>
          </a:xfrm>
          <a:prstGeom prst="roundRect">
            <a:avLst/>
          </a:prstGeom>
          <a:solidFill>
            <a:schemeClr val="accent3">
              <a:lumMod val="75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96" name="Abgerundetes Rechteck 95"/>
          <p:cNvSpPr/>
          <p:nvPr/>
        </p:nvSpPr>
        <p:spPr>
          <a:xfrm>
            <a:off x="5256076" y="3575544"/>
            <a:ext cx="216024" cy="216024"/>
          </a:xfrm>
          <a:prstGeom prst="roundRect">
            <a:avLst/>
          </a:prstGeom>
          <a:solidFill>
            <a:schemeClr val="accent3">
              <a:lumMod val="75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97" name="Abgerundetes Rechteck 96"/>
          <p:cNvSpPr/>
          <p:nvPr/>
        </p:nvSpPr>
        <p:spPr>
          <a:xfrm>
            <a:off x="5256076" y="3248606"/>
            <a:ext cx="216024" cy="216024"/>
          </a:xfrm>
          <a:prstGeom prst="roundRect">
            <a:avLst/>
          </a:prstGeom>
          <a:solidFill>
            <a:schemeClr val="accent3">
              <a:lumMod val="75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98" name="Abgerundetes Rechteck 97"/>
          <p:cNvSpPr/>
          <p:nvPr/>
        </p:nvSpPr>
        <p:spPr>
          <a:xfrm>
            <a:off x="2728615" y="2600908"/>
            <a:ext cx="216024" cy="216024"/>
          </a:xfrm>
          <a:prstGeom prst="roundRect">
            <a:avLst/>
          </a:prstGeom>
          <a:solidFill>
            <a:schemeClr val="accent2">
              <a:lumMod val="5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99" name="Abgerundetes Rechteck 98">
            <a:hlinkClick r:id="rId2" action="ppaction://hlinksldjump"/>
          </p:cNvPr>
          <p:cNvSpPr/>
          <p:nvPr/>
        </p:nvSpPr>
        <p:spPr>
          <a:xfrm>
            <a:off x="7816335" y="3880344"/>
            <a:ext cx="216024" cy="216024"/>
          </a:xfrm>
          <a:prstGeom prst="roundRect">
            <a:avLst/>
          </a:prstGeom>
          <a:solidFill>
            <a:schemeClr val="accent3">
              <a:lumMod val="75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100" name="Abgerundetes Rechteck 99"/>
          <p:cNvSpPr/>
          <p:nvPr/>
        </p:nvSpPr>
        <p:spPr>
          <a:xfrm>
            <a:off x="4031940" y="5301208"/>
            <a:ext cx="216024" cy="216024"/>
          </a:xfrm>
          <a:prstGeom prst="roundRect">
            <a:avLst/>
          </a:prstGeom>
          <a:solidFill>
            <a:srgbClr val="EF9B79"/>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102" name="Abgerundetes Rechteck 101"/>
          <p:cNvSpPr/>
          <p:nvPr/>
        </p:nvSpPr>
        <p:spPr>
          <a:xfrm>
            <a:off x="5256076" y="4221088"/>
            <a:ext cx="216024" cy="216024"/>
          </a:xfrm>
          <a:prstGeom prst="roundRect">
            <a:avLst/>
          </a:prstGeom>
          <a:solidFill>
            <a:schemeClr val="accent3">
              <a:lumMod val="60000"/>
              <a:lumOff val="4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103" name="Abgerundetes Rechteck 102"/>
          <p:cNvSpPr/>
          <p:nvPr/>
        </p:nvSpPr>
        <p:spPr>
          <a:xfrm>
            <a:off x="5292080" y="4869160"/>
            <a:ext cx="216024" cy="216024"/>
          </a:xfrm>
          <a:prstGeom prst="roundRect">
            <a:avLst/>
          </a:prstGeom>
          <a:solidFill>
            <a:schemeClr val="accent3">
              <a:lumMod val="60000"/>
              <a:lumOff val="4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104" name="Abgerundetes Rechteck 103"/>
          <p:cNvSpPr/>
          <p:nvPr/>
        </p:nvSpPr>
        <p:spPr>
          <a:xfrm>
            <a:off x="6521100" y="5273694"/>
            <a:ext cx="216024" cy="216024"/>
          </a:xfrm>
          <a:prstGeom prst="roundRect">
            <a:avLst/>
          </a:prstGeom>
          <a:solidFill>
            <a:srgbClr val="FAE0D6"/>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105" name="Abgerundetes Rechteck 104"/>
          <p:cNvSpPr/>
          <p:nvPr/>
        </p:nvSpPr>
        <p:spPr>
          <a:xfrm>
            <a:off x="7848364" y="5273694"/>
            <a:ext cx="216024" cy="216024"/>
          </a:xfrm>
          <a:prstGeom prst="roundRect">
            <a:avLst/>
          </a:prstGeom>
          <a:solidFill>
            <a:srgbClr val="FAE0D6"/>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3" name="Ellipse 2"/>
          <p:cNvSpPr/>
          <p:nvPr/>
        </p:nvSpPr>
        <p:spPr bwMode="auto">
          <a:xfrm>
            <a:off x="647564" y="4556079"/>
            <a:ext cx="900100" cy="188146"/>
          </a:xfrm>
          <a:prstGeom prst="ellipse">
            <a:avLst/>
          </a:prstGeom>
          <a:solidFill>
            <a:srgbClr val="FF0000">
              <a:alpha val="20000"/>
            </a:srgb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Verdana" pitchFamily="34" charset="0"/>
            </a:endParaRPr>
          </a:p>
        </p:txBody>
      </p:sp>
      <p:sp>
        <p:nvSpPr>
          <p:cNvPr id="60" name="Ellipse 59"/>
          <p:cNvSpPr/>
          <p:nvPr/>
        </p:nvSpPr>
        <p:spPr bwMode="auto">
          <a:xfrm>
            <a:off x="2368575" y="4523797"/>
            <a:ext cx="720080" cy="220428"/>
          </a:xfrm>
          <a:prstGeom prst="ellipse">
            <a:avLst/>
          </a:prstGeom>
          <a:solidFill>
            <a:srgbClr val="FF0000">
              <a:alpha val="20000"/>
            </a:srgb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Verdana" pitchFamily="34" charset="0"/>
            </a:endParaRPr>
          </a:p>
        </p:txBody>
      </p:sp>
      <p:sp>
        <p:nvSpPr>
          <p:cNvPr id="61" name="Ellipse 60"/>
          <p:cNvSpPr/>
          <p:nvPr/>
        </p:nvSpPr>
        <p:spPr bwMode="auto">
          <a:xfrm>
            <a:off x="3779912" y="4531276"/>
            <a:ext cx="720080" cy="220428"/>
          </a:xfrm>
          <a:prstGeom prst="ellipse">
            <a:avLst/>
          </a:prstGeom>
          <a:solidFill>
            <a:srgbClr val="FF0000">
              <a:alpha val="20000"/>
            </a:srgb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Verdana" pitchFamily="34" charset="0"/>
            </a:endParaRPr>
          </a:p>
        </p:txBody>
      </p:sp>
      <p:sp>
        <p:nvSpPr>
          <p:cNvPr id="64" name="Ellipse 63"/>
          <p:cNvSpPr/>
          <p:nvPr/>
        </p:nvSpPr>
        <p:spPr bwMode="auto">
          <a:xfrm>
            <a:off x="5004048" y="4537789"/>
            <a:ext cx="720080" cy="220428"/>
          </a:xfrm>
          <a:prstGeom prst="ellipse">
            <a:avLst/>
          </a:prstGeom>
          <a:solidFill>
            <a:srgbClr val="FF0000">
              <a:alpha val="20000"/>
            </a:srgb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Verdana" pitchFamily="34" charset="0"/>
            </a:endParaRPr>
          </a:p>
        </p:txBody>
      </p:sp>
      <p:sp>
        <p:nvSpPr>
          <p:cNvPr id="65" name="Ellipse 64"/>
          <p:cNvSpPr/>
          <p:nvPr/>
        </p:nvSpPr>
        <p:spPr bwMode="auto">
          <a:xfrm>
            <a:off x="6261280" y="4556079"/>
            <a:ext cx="720080" cy="220428"/>
          </a:xfrm>
          <a:prstGeom prst="ellipse">
            <a:avLst/>
          </a:prstGeom>
          <a:solidFill>
            <a:srgbClr val="FF0000">
              <a:alpha val="20000"/>
            </a:srgb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Verdana" pitchFamily="34" charset="0"/>
            </a:endParaRPr>
          </a:p>
        </p:txBody>
      </p:sp>
      <p:sp>
        <p:nvSpPr>
          <p:cNvPr id="66" name="Ellipse 65"/>
          <p:cNvSpPr/>
          <p:nvPr/>
        </p:nvSpPr>
        <p:spPr bwMode="auto">
          <a:xfrm>
            <a:off x="7560332" y="4545124"/>
            <a:ext cx="720080" cy="220428"/>
          </a:xfrm>
          <a:prstGeom prst="ellipse">
            <a:avLst/>
          </a:prstGeom>
          <a:solidFill>
            <a:srgbClr val="FF0000">
              <a:alpha val="20000"/>
            </a:srgb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Verdana" pitchFamily="34" charset="0"/>
            </a:endParaRPr>
          </a:p>
        </p:txBody>
      </p:sp>
    </p:spTree>
    <p:extLst>
      <p:ext uri="{BB962C8B-B14F-4D97-AF65-F5344CB8AC3E}">
        <p14:creationId xmlns:p14="http://schemas.microsoft.com/office/powerpoint/2010/main" val="397640717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43706" y="533400"/>
            <a:ext cx="7232650" cy="333375"/>
          </a:xfrm>
        </p:spPr>
        <p:txBody>
          <a:bodyPr/>
          <a:lstStyle/>
          <a:p>
            <a:r>
              <a:rPr lang="de-DE" sz="2400" b="1" dirty="0"/>
              <a:t>4</a:t>
            </a:r>
            <a:r>
              <a:rPr lang="de-DE" sz="2400" b="1" dirty="0" smtClean="0"/>
              <a:t>. </a:t>
            </a:r>
            <a:r>
              <a:rPr lang="de-DE" sz="2400" b="1" dirty="0" err="1"/>
              <a:t>Issue</a:t>
            </a:r>
            <a:r>
              <a:rPr lang="de-DE" sz="2400" b="1" dirty="0"/>
              <a:t> #9: </a:t>
            </a:r>
            <a:r>
              <a:rPr lang="de-DE" sz="2400" b="1" dirty="0" err="1"/>
              <a:t>demand</a:t>
            </a:r>
            <a:r>
              <a:rPr lang="de-DE" sz="2400" b="1" dirty="0"/>
              <a:t> </a:t>
            </a:r>
          </a:p>
        </p:txBody>
      </p:sp>
      <p:sp>
        <p:nvSpPr>
          <p:cNvPr id="3" name="Inhaltsplatzhalter 2"/>
          <p:cNvSpPr>
            <a:spLocks noGrp="1"/>
          </p:cNvSpPr>
          <p:nvPr>
            <p:ph idx="1"/>
          </p:nvPr>
        </p:nvSpPr>
        <p:spPr/>
        <p:txBody>
          <a:bodyPr/>
          <a:lstStyle/>
          <a:p>
            <a:r>
              <a:rPr lang="en-US" b="1" dirty="0" smtClean="0"/>
              <a:t>Issue: creating demand for RE and EE </a:t>
            </a:r>
            <a:endParaRPr lang="en-US" dirty="0"/>
          </a:p>
          <a:p>
            <a:pPr lvl="1"/>
            <a:r>
              <a:rPr lang="en-US" dirty="0" smtClean="0"/>
              <a:t>To </a:t>
            </a:r>
            <a:r>
              <a:rPr lang="en-US" dirty="0" err="1" smtClean="0"/>
              <a:t>mobilise</a:t>
            </a:r>
            <a:r>
              <a:rPr lang="en-US" dirty="0" smtClean="0"/>
              <a:t> investments, policies and framework conditions are needed to encourage demand for RE and EE technologies. How can this demand pull </a:t>
            </a:r>
            <a:r>
              <a:rPr lang="en-US" dirty="0" err="1" smtClean="0"/>
              <a:t>organised</a:t>
            </a:r>
            <a:r>
              <a:rPr lang="en-US" dirty="0" smtClean="0"/>
              <a:t>? </a:t>
            </a:r>
          </a:p>
          <a:p>
            <a:r>
              <a:rPr lang="en-US" b="1" dirty="0" smtClean="0"/>
              <a:t>Sub-issues: </a:t>
            </a:r>
            <a:endParaRPr lang="de-DE" dirty="0" smtClean="0"/>
          </a:p>
          <a:p>
            <a:pPr lvl="1"/>
            <a:r>
              <a:rPr lang="en-US" dirty="0" smtClean="0"/>
              <a:t>Support mechanisms for RE: How can cost-effective subsidies for RE designed? </a:t>
            </a:r>
          </a:p>
          <a:p>
            <a:pPr lvl="1"/>
            <a:r>
              <a:rPr lang="en-US" dirty="0" smtClean="0"/>
              <a:t>Local content: how can provision of local content incentivized? </a:t>
            </a:r>
          </a:p>
          <a:p>
            <a:pPr lvl="1"/>
            <a:r>
              <a:rPr lang="en-US" dirty="0" smtClean="0"/>
              <a:t>Level playing field: how to balance between competing technologies (most important: fossil fuels) </a:t>
            </a:r>
          </a:p>
          <a:p>
            <a:pPr lvl="1"/>
            <a:r>
              <a:rPr lang="en-US" dirty="0" smtClean="0"/>
              <a:t>Openness to trade &amp; technology imports</a:t>
            </a:r>
          </a:p>
          <a:p>
            <a:pPr lvl="1"/>
            <a:r>
              <a:rPr lang="en-US" dirty="0" smtClean="0"/>
              <a:t>Access to finance for investors</a:t>
            </a:r>
          </a:p>
          <a:p>
            <a:pPr marL="0" indent="0">
              <a:buNone/>
            </a:pPr>
            <a:endParaRPr lang="de-DE" dirty="0"/>
          </a:p>
        </p:txBody>
      </p:sp>
      <p:sp>
        <p:nvSpPr>
          <p:cNvPr id="4" name="Fußzeilenplatzhalter 3"/>
          <p:cNvSpPr>
            <a:spLocks noGrp="1"/>
          </p:cNvSpPr>
          <p:nvPr>
            <p:ph type="ftr" sz="quarter" idx="10"/>
          </p:nvPr>
        </p:nvSpPr>
        <p:spPr/>
        <p:txBody>
          <a:bodyPr/>
          <a:lstStyle/>
          <a:p>
            <a:pPr>
              <a:defRPr/>
            </a:pPr>
            <a:endParaRPr lang="de-DE"/>
          </a:p>
        </p:txBody>
      </p:sp>
    </p:spTree>
    <p:extLst>
      <p:ext uri="{BB962C8B-B14F-4D97-AF65-F5344CB8AC3E}">
        <p14:creationId xmlns:p14="http://schemas.microsoft.com/office/powerpoint/2010/main" val="2140136551"/>
      </p:ext>
    </p:extLst>
  </p:cSld>
  <p:clrMapOvr>
    <a:masterClrMapping/>
  </p:clrMapOvr>
  <p:transition spd="slow"/>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z="2400" b="1" dirty="0"/>
              <a:t>4</a:t>
            </a:r>
            <a:r>
              <a:rPr lang="en-US" sz="2400" b="1" dirty="0" smtClean="0"/>
              <a:t>. </a:t>
            </a:r>
            <a:r>
              <a:rPr lang="en-US" sz="2400" b="1" dirty="0"/>
              <a:t>Examples </a:t>
            </a:r>
            <a:r>
              <a:rPr lang="en-US" sz="2400" b="1" dirty="0" smtClean="0"/>
              <a:t>options </a:t>
            </a:r>
            <a:r>
              <a:rPr lang="en-US" sz="2400" b="1" dirty="0"/>
              <a:t>#9: demand</a:t>
            </a:r>
          </a:p>
        </p:txBody>
      </p:sp>
      <p:sp>
        <p:nvSpPr>
          <p:cNvPr id="3" name="Inhaltsplatzhalter 2"/>
          <p:cNvSpPr>
            <a:spLocks noGrp="1"/>
          </p:cNvSpPr>
          <p:nvPr>
            <p:ph idx="1"/>
          </p:nvPr>
        </p:nvSpPr>
        <p:spPr/>
        <p:txBody>
          <a:bodyPr/>
          <a:lstStyle/>
          <a:p>
            <a:r>
              <a:rPr lang="en-US" dirty="0" smtClean="0"/>
              <a:t>Sub-issue support mechanism for RE:</a:t>
            </a:r>
          </a:p>
          <a:p>
            <a:pPr lvl="1"/>
            <a:r>
              <a:rPr lang="en-US" dirty="0" smtClean="0"/>
              <a:t>Capacity auctions: South </a:t>
            </a:r>
            <a:r>
              <a:rPr lang="en-US" dirty="0"/>
              <a:t>Africa’s Renewable Energy Independent Power Producer Procurement </a:t>
            </a:r>
            <a:r>
              <a:rPr lang="en-US" dirty="0" err="1"/>
              <a:t>Programme</a:t>
            </a:r>
            <a:r>
              <a:rPr lang="en-US" dirty="0"/>
              <a:t> </a:t>
            </a:r>
            <a:endParaRPr lang="en-US" dirty="0" smtClean="0"/>
          </a:p>
          <a:p>
            <a:pPr lvl="1"/>
            <a:r>
              <a:rPr lang="en-US" dirty="0" smtClean="0"/>
              <a:t>Capacity auctions: Brazil: both technology-specific as well as open to all technologies</a:t>
            </a:r>
          </a:p>
          <a:p>
            <a:pPr lvl="1"/>
            <a:r>
              <a:rPr lang="en-US" dirty="0" smtClean="0"/>
              <a:t>Feed-in tariffs: Turkey’s feed-in tariffs for RE</a:t>
            </a:r>
          </a:p>
          <a:p>
            <a:pPr lvl="1"/>
            <a:r>
              <a:rPr lang="en-US" dirty="0" smtClean="0"/>
              <a:t>Restricting supply: China forced closures of inefficient coal plants</a:t>
            </a:r>
          </a:p>
          <a:p>
            <a:r>
              <a:rPr lang="en-US" dirty="0" smtClean="0"/>
              <a:t>Sub-issue level playing field:</a:t>
            </a:r>
          </a:p>
          <a:p>
            <a:pPr lvl="1"/>
            <a:r>
              <a:rPr lang="en-US" dirty="0" smtClean="0"/>
              <a:t>Taxes: Mexico’s carbon tax</a:t>
            </a:r>
          </a:p>
          <a:p>
            <a:pPr lvl="1"/>
            <a:r>
              <a:rPr lang="en-US" dirty="0" smtClean="0"/>
              <a:t>Emissions trading: China’s regional trading system, Mexico’s planned ETS</a:t>
            </a:r>
          </a:p>
          <a:p>
            <a:pPr lvl="1"/>
            <a:r>
              <a:rPr lang="en-US" dirty="0" smtClean="0"/>
              <a:t>Redistribution: Brazil funding RE projects from revenues from state-owned oil &amp; gas company PETROBRAS</a:t>
            </a:r>
          </a:p>
          <a:p>
            <a:pPr lvl="1"/>
            <a:endParaRPr lang="en-US" dirty="0" smtClean="0"/>
          </a:p>
          <a:p>
            <a:pPr lvl="1"/>
            <a:endParaRPr lang="en-US" dirty="0"/>
          </a:p>
        </p:txBody>
      </p:sp>
      <p:sp>
        <p:nvSpPr>
          <p:cNvPr id="4" name="Fußzeilenplatzhalter 3"/>
          <p:cNvSpPr>
            <a:spLocks noGrp="1"/>
          </p:cNvSpPr>
          <p:nvPr>
            <p:ph type="ftr" sz="quarter" idx="10"/>
          </p:nvPr>
        </p:nvSpPr>
        <p:spPr/>
        <p:txBody>
          <a:bodyPr/>
          <a:lstStyle/>
          <a:p>
            <a:pPr>
              <a:defRPr/>
            </a:pPr>
            <a:endParaRPr lang="de-DE"/>
          </a:p>
        </p:txBody>
      </p:sp>
    </p:spTree>
    <p:extLst>
      <p:ext uri="{BB962C8B-B14F-4D97-AF65-F5344CB8AC3E}">
        <p14:creationId xmlns:p14="http://schemas.microsoft.com/office/powerpoint/2010/main" val="2050396839"/>
      </p:ext>
    </p:extLst>
  </p:cSld>
  <p:clrMapOvr>
    <a:masterClrMapping/>
  </p:clrMapOvr>
  <p:transition spd="slow"/>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400" b="1" dirty="0"/>
              <a:t>4</a:t>
            </a:r>
            <a:r>
              <a:rPr lang="de-DE" sz="2400" b="1" dirty="0" smtClean="0"/>
              <a:t>. </a:t>
            </a:r>
            <a:r>
              <a:rPr lang="de-DE" sz="2400" b="1" dirty="0" err="1"/>
              <a:t>Examples</a:t>
            </a:r>
            <a:r>
              <a:rPr lang="de-DE" sz="2400" b="1" dirty="0"/>
              <a:t> </a:t>
            </a:r>
            <a:r>
              <a:rPr lang="de-DE" sz="2400" b="1" dirty="0" err="1" smtClean="0"/>
              <a:t>support</a:t>
            </a:r>
            <a:r>
              <a:rPr lang="de-DE" sz="2400" b="1" dirty="0" smtClean="0"/>
              <a:t> </a:t>
            </a:r>
            <a:r>
              <a:rPr lang="de-DE" sz="2400" b="1" dirty="0" err="1"/>
              <a:t>for</a:t>
            </a:r>
            <a:r>
              <a:rPr lang="de-DE" sz="2400" b="1" dirty="0"/>
              <a:t> #9 </a:t>
            </a:r>
            <a:r>
              <a:rPr lang="de-DE" sz="2400" b="1" dirty="0" err="1"/>
              <a:t>demand</a:t>
            </a:r>
            <a:r>
              <a:rPr lang="de-DE" sz="2400" b="1" dirty="0"/>
              <a:t> </a:t>
            </a:r>
          </a:p>
        </p:txBody>
      </p:sp>
      <p:sp>
        <p:nvSpPr>
          <p:cNvPr id="3" name="Inhaltsplatzhalter 2"/>
          <p:cNvSpPr>
            <a:spLocks noGrp="1"/>
          </p:cNvSpPr>
          <p:nvPr>
            <p:ph idx="1"/>
          </p:nvPr>
        </p:nvSpPr>
        <p:spPr/>
        <p:txBody>
          <a:bodyPr/>
          <a:lstStyle/>
          <a:p>
            <a:r>
              <a:rPr lang="de-DE" dirty="0" smtClean="0"/>
              <a:t>Background </a:t>
            </a:r>
            <a:r>
              <a:rPr lang="de-DE" dirty="0" err="1" smtClean="0"/>
              <a:t>studies</a:t>
            </a:r>
            <a:r>
              <a:rPr lang="de-DE" dirty="0" smtClean="0"/>
              <a:t>:</a:t>
            </a:r>
          </a:p>
          <a:p>
            <a:pPr lvl="1"/>
            <a:r>
              <a:rPr lang="de-DE" dirty="0" smtClean="0"/>
              <a:t>GIZ (2012): </a:t>
            </a:r>
            <a:r>
              <a:rPr lang="de-DE" dirty="0" err="1" smtClean="0"/>
              <a:t>Renewable</a:t>
            </a:r>
            <a:r>
              <a:rPr lang="de-DE" dirty="0" smtClean="0"/>
              <a:t> </a:t>
            </a:r>
            <a:r>
              <a:rPr lang="de-DE" dirty="0" err="1"/>
              <a:t>energy</a:t>
            </a:r>
            <a:r>
              <a:rPr lang="de-DE" dirty="0"/>
              <a:t> </a:t>
            </a:r>
            <a:r>
              <a:rPr lang="de-DE" dirty="0" err="1"/>
              <a:t>and</a:t>
            </a:r>
            <a:r>
              <a:rPr lang="de-DE" dirty="0"/>
              <a:t> </a:t>
            </a:r>
            <a:r>
              <a:rPr lang="de-DE" dirty="0" err="1"/>
              <a:t>energy</a:t>
            </a:r>
            <a:r>
              <a:rPr lang="de-DE" dirty="0"/>
              <a:t> </a:t>
            </a:r>
            <a:r>
              <a:rPr lang="de-DE" dirty="0" err="1"/>
              <a:t>efficiency</a:t>
            </a:r>
            <a:r>
              <a:rPr lang="de-DE" dirty="0"/>
              <a:t> in </a:t>
            </a:r>
            <a:r>
              <a:rPr lang="de-DE" dirty="0" err="1"/>
              <a:t>Tunisia</a:t>
            </a:r>
            <a:r>
              <a:rPr lang="de-DE" dirty="0"/>
              <a:t> </a:t>
            </a:r>
            <a:r>
              <a:rPr lang="de-DE" dirty="0" smtClean="0"/>
              <a:t>– </a:t>
            </a:r>
            <a:r>
              <a:rPr lang="de-DE" dirty="0" err="1" smtClean="0"/>
              <a:t>employment</a:t>
            </a:r>
            <a:r>
              <a:rPr lang="de-DE" dirty="0"/>
              <a:t>, </a:t>
            </a:r>
            <a:r>
              <a:rPr lang="de-DE" dirty="0" err="1"/>
              <a:t>qualification</a:t>
            </a:r>
            <a:r>
              <a:rPr lang="de-DE" dirty="0"/>
              <a:t> </a:t>
            </a:r>
            <a:r>
              <a:rPr lang="de-DE" dirty="0" err="1"/>
              <a:t>and</a:t>
            </a:r>
            <a:r>
              <a:rPr lang="de-DE" dirty="0"/>
              <a:t> </a:t>
            </a:r>
            <a:r>
              <a:rPr lang="de-DE" dirty="0" err="1"/>
              <a:t>economic</a:t>
            </a:r>
            <a:r>
              <a:rPr lang="de-DE" dirty="0"/>
              <a:t> </a:t>
            </a:r>
            <a:r>
              <a:rPr lang="de-DE" dirty="0" err="1" smtClean="0"/>
              <a:t>effects</a:t>
            </a:r>
            <a:endParaRPr lang="de-DE" dirty="0" smtClean="0"/>
          </a:p>
          <a:p>
            <a:pPr lvl="1"/>
            <a:r>
              <a:rPr lang="de-DE" dirty="0" smtClean="0"/>
              <a:t>GIZ (2013): </a:t>
            </a:r>
            <a:r>
              <a:rPr lang="de-DE" dirty="0" err="1"/>
              <a:t>Renewable</a:t>
            </a:r>
            <a:r>
              <a:rPr lang="de-DE" dirty="0"/>
              <a:t> </a:t>
            </a:r>
            <a:r>
              <a:rPr lang="de-DE" dirty="0" err="1"/>
              <a:t>energy</a:t>
            </a:r>
            <a:r>
              <a:rPr lang="de-DE" dirty="0"/>
              <a:t> in </a:t>
            </a:r>
            <a:r>
              <a:rPr lang="de-DE" dirty="0" err="1"/>
              <a:t>the</a:t>
            </a:r>
            <a:r>
              <a:rPr lang="de-DE" dirty="0"/>
              <a:t> </a:t>
            </a:r>
            <a:r>
              <a:rPr lang="de-DE" dirty="0" smtClean="0"/>
              <a:t>Philippines: </a:t>
            </a:r>
            <a:r>
              <a:rPr lang="de-DE" dirty="0" err="1" smtClean="0"/>
              <a:t>Costly</a:t>
            </a:r>
            <a:r>
              <a:rPr lang="de-DE" dirty="0" smtClean="0"/>
              <a:t> </a:t>
            </a:r>
            <a:r>
              <a:rPr lang="de-DE" dirty="0" err="1"/>
              <a:t>or</a:t>
            </a:r>
            <a:r>
              <a:rPr lang="de-DE" dirty="0"/>
              <a:t> </a:t>
            </a:r>
            <a:r>
              <a:rPr lang="de-DE" dirty="0" err="1"/>
              <a:t>competitive</a:t>
            </a:r>
            <a:r>
              <a:rPr lang="de-DE" dirty="0" smtClean="0"/>
              <a:t>?</a:t>
            </a:r>
          </a:p>
          <a:p>
            <a:r>
              <a:rPr lang="de-DE" dirty="0" smtClean="0"/>
              <a:t>Tools: </a:t>
            </a:r>
          </a:p>
          <a:p>
            <a:pPr lvl="1"/>
            <a:r>
              <a:rPr lang="de-DE" dirty="0" smtClean="0"/>
              <a:t>EQUIP (UNIDO &amp; GIZ)</a:t>
            </a:r>
          </a:p>
          <a:p>
            <a:pPr lvl="1"/>
            <a:r>
              <a:rPr lang="de-DE" dirty="0" smtClean="0"/>
              <a:t>Green Business Development Services (Green BDS)</a:t>
            </a:r>
          </a:p>
          <a:p>
            <a:pPr lvl="1"/>
            <a:r>
              <a:rPr lang="de-DE" dirty="0" smtClean="0"/>
              <a:t>[...]</a:t>
            </a:r>
          </a:p>
          <a:p>
            <a:r>
              <a:rPr lang="de-DE" dirty="0" err="1" smtClean="0"/>
              <a:t>Experts</a:t>
            </a:r>
            <a:r>
              <a:rPr lang="de-DE" dirty="0" smtClean="0"/>
              <a:t>:</a:t>
            </a:r>
          </a:p>
          <a:p>
            <a:pPr lvl="1"/>
            <a:r>
              <a:rPr lang="de-DE" dirty="0" smtClean="0"/>
              <a:t>GIZ </a:t>
            </a:r>
            <a:r>
              <a:rPr lang="de-DE" dirty="0" err="1" smtClean="0"/>
              <a:t>sector</a:t>
            </a:r>
            <a:r>
              <a:rPr lang="de-DE" dirty="0" smtClean="0"/>
              <a:t> </a:t>
            </a:r>
            <a:r>
              <a:rPr lang="de-DE" dirty="0" err="1" smtClean="0"/>
              <a:t>project</a:t>
            </a:r>
            <a:r>
              <a:rPr lang="de-DE" dirty="0" smtClean="0"/>
              <a:t> Private </a:t>
            </a:r>
            <a:r>
              <a:rPr lang="de-DE" dirty="0" err="1" smtClean="0"/>
              <a:t>Sector</a:t>
            </a:r>
            <a:r>
              <a:rPr lang="de-DE" dirty="0" smtClean="0"/>
              <a:t> Development (Johanna </a:t>
            </a:r>
            <a:r>
              <a:rPr lang="de-DE" dirty="0" err="1" smtClean="0"/>
              <a:t>Jagnow</a:t>
            </a:r>
            <a:r>
              <a:rPr lang="de-DE" dirty="0" smtClean="0"/>
              <a:t> &amp; Hans Joachim </a:t>
            </a:r>
            <a:r>
              <a:rPr lang="de-DE" dirty="0" err="1" smtClean="0"/>
              <a:t>Zinnkann</a:t>
            </a:r>
            <a:r>
              <a:rPr lang="de-DE" dirty="0" smtClean="0"/>
              <a:t>) </a:t>
            </a:r>
            <a:endParaRPr lang="de-DE" dirty="0"/>
          </a:p>
        </p:txBody>
      </p:sp>
      <p:sp>
        <p:nvSpPr>
          <p:cNvPr id="4" name="Fußzeilenplatzhalter 3"/>
          <p:cNvSpPr>
            <a:spLocks noGrp="1"/>
          </p:cNvSpPr>
          <p:nvPr>
            <p:ph type="ftr" sz="quarter" idx="10"/>
          </p:nvPr>
        </p:nvSpPr>
        <p:spPr/>
        <p:txBody>
          <a:bodyPr/>
          <a:lstStyle/>
          <a:p>
            <a:pPr>
              <a:defRPr/>
            </a:pPr>
            <a:endParaRPr lang="de-DE"/>
          </a:p>
        </p:txBody>
      </p:sp>
    </p:spTree>
    <p:extLst>
      <p:ext uri="{BB962C8B-B14F-4D97-AF65-F5344CB8AC3E}">
        <p14:creationId xmlns:p14="http://schemas.microsoft.com/office/powerpoint/2010/main" val="2248104040"/>
      </p:ext>
    </p:extLst>
  </p:cSld>
  <p:clrMapOvr>
    <a:masterClrMapping/>
  </p:clrMapOvr>
  <p:transition spd="slow"/>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sz="2400" b="1" dirty="0" smtClean="0"/>
              <a:t>4. </a:t>
            </a:r>
            <a:r>
              <a:rPr lang="de-DE" sz="2400" b="1" dirty="0"/>
              <a:t>Re-Activate </a:t>
            </a:r>
            <a:r>
              <a:rPr lang="de-DE" sz="2400" b="1" dirty="0" err="1"/>
              <a:t>ToolKit</a:t>
            </a:r>
            <a:r>
              <a:rPr lang="de-DE" sz="2400" b="1" dirty="0"/>
              <a:t>: </a:t>
            </a:r>
            <a:r>
              <a:rPr lang="de-DE" sz="2400" b="1" dirty="0" err="1"/>
              <a:t>methods</a:t>
            </a:r>
            <a:endParaRPr lang="de-DE" sz="2400" b="1" dirty="0"/>
          </a:p>
        </p:txBody>
      </p:sp>
      <p:graphicFrame>
        <p:nvGraphicFramePr>
          <p:cNvPr id="4" name="Tabelle 3"/>
          <p:cNvGraphicFramePr>
            <a:graphicFrameLocks noGrp="1"/>
          </p:cNvGraphicFramePr>
          <p:nvPr>
            <p:extLst>
              <p:ext uri="{D42A27DB-BD31-4B8C-83A1-F6EECF244321}">
                <p14:modId xmlns:p14="http://schemas.microsoft.com/office/powerpoint/2010/main" val="2317130197"/>
              </p:ext>
            </p:extLst>
          </p:nvPr>
        </p:nvGraphicFramePr>
        <p:xfrm>
          <a:off x="611560" y="1384928"/>
          <a:ext cx="7920879" cy="4276320"/>
        </p:xfrm>
        <a:graphic>
          <a:graphicData uri="http://schemas.openxmlformats.org/drawingml/2006/table">
            <a:tbl>
              <a:tblPr firstRow="1" bandRow="1">
                <a:tableStyleId>{2D5ABB26-0587-4C30-8999-92F81FD0307C}</a:tableStyleId>
              </a:tblPr>
              <a:tblGrid>
                <a:gridCol w="1656184"/>
                <a:gridCol w="1252939"/>
                <a:gridCol w="1252939"/>
                <a:gridCol w="1252939"/>
                <a:gridCol w="1252939"/>
                <a:gridCol w="1252939"/>
              </a:tblGrid>
              <a:tr h="324000">
                <a:tc>
                  <a:txBody>
                    <a:bodyPr/>
                    <a:lstStyle/>
                    <a:p>
                      <a:pPr algn="ctr"/>
                      <a:r>
                        <a:rPr lang="de-DE" sz="1400" dirty="0" err="1" smtClean="0">
                          <a:latin typeface="DINOT" pitchFamily="34" charset="0"/>
                        </a:rPr>
                        <a:t>Issue</a:t>
                      </a:r>
                      <a:endParaRPr lang="de-DE" sz="1400" dirty="0">
                        <a:latin typeface="DINOT"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de-DE" sz="1400" dirty="0" smtClean="0">
                          <a:latin typeface="DINOT" pitchFamily="34" charset="0"/>
                        </a:rPr>
                        <a:t>Sub-</a:t>
                      </a:r>
                      <a:r>
                        <a:rPr lang="de-DE" sz="1400" dirty="0" err="1" smtClean="0">
                          <a:latin typeface="DINOT" pitchFamily="34" charset="0"/>
                        </a:rPr>
                        <a:t>issue</a:t>
                      </a:r>
                      <a:endParaRPr lang="de-DE" sz="1400" dirty="0">
                        <a:latin typeface="DINOT"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de-DE" sz="1400" dirty="0" err="1" smtClean="0">
                          <a:solidFill>
                            <a:schemeClr val="bg1">
                              <a:lumMod val="50000"/>
                            </a:schemeClr>
                          </a:solidFill>
                          <a:latin typeface="DINOT" pitchFamily="34" charset="0"/>
                        </a:rPr>
                        <a:t>Questions</a:t>
                      </a:r>
                      <a:r>
                        <a:rPr lang="de-DE" sz="1400" dirty="0" smtClean="0">
                          <a:solidFill>
                            <a:schemeClr val="bg1">
                              <a:lumMod val="50000"/>
                            </a:schemeClr>
                          </a:solidFill>
                          <a:latin typeface="DINOT" pitchFamily="34" charset="0"/>
                        </a:rPr>
                        <a:t>/ User Case?</a:t>
                      </a:r>
                      <a:endParaRPr lang="de-DE" sz="1400" dirty="0">
                        <a:solidFill>
                          <a:schemeClr val="bg1">
                            <a:lumMod val="50000"/>
                          </a:schemeClr>
                        </a:solidFill>
                        <a:latin typeface="DINOT"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US" sz="1400" noProof="0" dirty="0" smtClean="0">
                          <a:latin typeface="DINOT" pitchFamily="34" charset="0"/>
                        </a:rPr>
                        <a:t>Good practices</a:t>
                      </a:r>
                      <a:endParaRPr lang="en-US" sz="1400" noProof="0" dirty="0">
                        <a:latin typeface="DINOT"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de-DE" sz="1400" dirty="0" err="1" smtClean="0">
                          <a:latin typeface="DINOT" pitchFamily="34" charset="0"/>
                        </a:rPr>
                        <a:t>Methods</a:t>
                      </a:r>
                      <a:endParaRPr lang="de-DE" sz="1400" dirty="0">
                        <a:latin typeface="DINOT"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de-DE" sz="1400" dirty="0" err="1" smtClean="0">
                          <a:latin typeface="DINOT" pitchFamily="34" charset="0"/>
                        </a:rPr>
                        <a:t>Experts</a:t>
                      </a:r>
                      <a:endParaRPr lang="de-DE" sz="1400" dirty="0">
                        <a:latin typeface="DINOT"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324000">
                <a:tc>
                  <a:txBody>
                    <a:bodyPr/>
                    <a:lstStyle/>
                    <a:p>
                      <a:r>
                        <a:rPr lang="de-DE" sz="1400" dirty="0" smtClean="0">
                          <a:latin typeface="DINOT" pitchFamily="34" charset="0"/>
                        </a:rPr>
                        <a:t>1. Assessment</a:t>
                      </a:r>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24000">
                <a:tc>
                  <a:txBody>
                    <a:bodyPr/>
                    <a:lstStyle/>
                    <a:p>
                      <a:r>
                        <a:rPr lang="de-DE" sz="1400" dirty="0" smtClean="0">
                          <a:latin typeface="DINOT" pitchFamily="34" charset="0"/>
                        </a:rPr>
                        <a:t>2. Co-</a:t>
                      </a:r>
                      <a:r>
                        <a:rPr lang="de-DE" sz="1400" dirty="0" err="1" smtClean="0">
                          <a:latin typeface="DINOT" pitchFamily="34" charset="0"/>
                        </a:rPr>
                        <a:t>benefits</a:t>
                      </a:r>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24000">
                <a:tc>
                  <a:txBody>
                    <a:bodyPr/>
                    <a:lstStyle/>
                    <a:p>
                      <a:r>
                        <a:rPr lang="de-DE" sz="1400" dirty="0" smtClean="0">
                          <a:latin typeface="DINOT" pitchFamily="34" charset="0"/>
                        </a:rPr>
                        <a:t>3. Trade Offs</a:t>
                      </a:r>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24000">
                <a:tc>
                  <a:txBody>
                    <a:bodyPr/>
                    <a:lstStyle/>
                    <a:p>
                      <a:r>
                        <a:rPr lang="de-DE" sz="1400" dirty="0" smtClean="0">
                          <a:latin typeface="DINOT" pitchFamily="34" charset="0"/>
                        </a:rPr>
                        <a:t>4. Goals</a:t>
                      </a:r>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24000">
                <a:tc>
                  <a:txBody>
                    <a:bodyPr/>
                    <a:lstStyle/>
                    <a:p>
                      <a:r>
                        <a:rPr lang="de-DE" sz="1400" dirty="0" smtClean="0">
                          <a:latin typeface="DINOT" pitchFamily="34" charset="0"/>
                        </a:rPr>
                        <a:t>5. </a:t>
                      </a:r>
                      <a:r>
                        <a:rPr lang="de-DE" sz="1400" dirty="0" err="1" smtClean="0">
                          <a:latin typeface="DINOT" pitchFamily="34" charset="0"/>
                        </a:rPr>
                        <a:t>Responsibilities</a:t>
                      </a:r>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24000">
                <a:tc>
                  <a:txBody>
                    <a:bodyPr/>
                    <a:lstStyle/>
                    <a:p>
                      <a:r>
                        <a:rPr lang="de-DE" sz="1400" dirty="0" smtClean="0">
                          <a:latin typeface="DINOT" pitchFamily="34" charset="0"/>
                        </a:rPr>
                        <a:t>6. </a:t>
                      </a:r>
                      <a:r>
                        <a:rPr lang="de-DE" sz="1400" dirty="0" err="1" smtClean="0">
                          <a:latin typeface="DINOT" pitchFamily="34" charset="0"/>
                        </a:rPr>
                        <a:t>Coordination</a:t>
                      </a:r>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24000">
                <a:tc>
                  <a:txBody>
                    <a:bodyPr/>
                    <a:lstStyle/>
                    <a:p>
                      <a:r>
                        <a:rPr lang="de-DE" sz="1400" dirty="0" smtClean="0">
                          <a:latin typeface="DINOT" pitchFamily="34" charset="0"/>
                        </a:rPr>
                        <a:t>7. </a:t>
                      </a:r>
                      <a:r>
                        <a:rPr lang="de-DE" sz="1400" dirty="0" err="1" smtClean="0">
                          <a:latin typeface="DINOT" pitchFamily="34" charset="0"/>
                        </a:rPr>
                        <a:t>Participation</a:t>
                      </a:r>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24000">
                <a:tc>
                  <a:txBody>
                    <a:bodyPr/>
                    <a:lstStyle/>
                    <a:p>
                      <a:r>
                        <a:rPr lang="de-DE" sz="1400" dirty="0" smtClean="0">
                          <a:latin typeface="DINOT" pitchFamily="34" charset="0"/>
                        </a:rPr>
                        <a:t>8. Supply</a:t>
                      </a:r>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24000">
                <a:tc>
                  <a:txBody>
                    <a:bodyPr/>
                    <a:lstStyle/>
                    <a:p>
                      <a:r>
                        <a:rPr lang="de-DE" sz="1400" dirty="0" smtClean="0">
                          <a:latin typeface="DINOT" pitchFamily="34" charset="0"/>
                        </a:rPr>
                        <a:t>9. Demand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24000">
                <a:tc>
                  <a:txBody>
                    <a:bodyPr/>
                    <a:lstStyle/>
                    <a:p>
                      <a:r>
                        <a:rPr lang="de-DE" sz="1400" dirty="0" smtClean="0">
                          <a:latin typeface="DINOT" pitchFamily="34" charset="0"/>
                        </a:rPr>
                        <a:t>10. </a:t>
                      </a:r>
                      <a:r>
                        <a:rPr lang="de-DE" sz="1400" dirty="0" err="1" smtClean="0">
                          <a:latin typeface="DINOT" pitchFamily="34" charset="0"/>
                        </a:rPr>
                        <a:t>Markets</a:t>
                      </a:r>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24000">
                <a:tc>
                  <a:txBody>
                    <a:bodyPr/>
                    <a:lstStyle/>
                    <a:p>
                      <a:r>
                        <a:rPr lang="de-DE" sz="1400" dirty="0" smtClean="0">
                          <a:latin typeface="DINOT" pitchFamily="34" charset="0"/>
                        </a:rPr>
                        <a:t>11. Monitoring</a:t>
                      </a:r>
                      <a:r>
                        <a:rPr lang="de-DE" sz="1400" baseline="0" dirty="0" smtClean="0">
                          <a:latin typeface="DINOT" pitchFamily="34" charset="0"/>
                        </a:rPr>
                        <a:t> </a:t>
                      </a:r>
                      <a:r>
                        <a:rPr lang="de-DE" sz="1400" dirty="0" smtClean="0">
                          <a:latin typeface="DINOT" pitchFamily="34" charset="0"/>
                        </a:rPr>
                        <a:t>&amp; Evaluation</a:t>
                      </a:r>
                      <a:r>
                        <a:rPr lang="de-DE" sz="1400" baseline="0" dirty="0" smtClean="0">
                          <a:latin typeface="DINOT" pitchFamily="34" charset="0"/>
                        </a:rPr>
                        <a:t> </a:t>
                      </a:r>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19" name="Abgerundetes Rechteck 18"/>
          <p:cNvSpPr/>
          <p:nvPr/>
        </p:nvSpPr>
        <p:spPr>
          <a:xfrm>
            <a:off x="6516216" y="4537789"/>
            <a:ext cx="216024" cy="216024"/>
          </a:xfrm>
          <a:prstGeom prst="roundRect">
            <a:avLst/>
          </a:prstGeom>
          <a:solidFill>
            <a:schemeClr val="accent3">
              <a:lumMod val="40000"/>
              <a:lumOff val="6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20" name="Abgerundetes Rechteck 19"/>
          <p:cNvSpPr/>
          <p:nvPr/>
        </p:nvSpPr>
        <p:spPr>
          <a:xfrm>
            <a:off x="2747153" y="3575544"/>
            <a:ext cx="216024" cy="216024"/>
          </a:xfrm>
          <a:prstGeom prst="roundRect">
            <a:avLst/>
          </a:prstGeom>
          <a:solidFill>
            <a:schemeClr val="accent3">
              <a:lumMod val="5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21" name="Abgerundetes Rechteck 20">
            <a:hlinkClick r:id="rId2" action="ppaction://hlinksldjump"/>
          </p:cNvPr>
          <p:cNvSpPr/>
          <p:nvPr/>
        </p:nvSpPr>
        <p:spPr>
          <a:xfrm>
            <a:off x="7816335" y="3560558"/>
            <a:ext cx="216024" cy="216024"/>
          </a:xfrm>
          <a:prstGeom prst="roundRect">
            <a:avLst/>
          </a:prstGeom>
          <a:solidFill>
            <a:schemeClr val="accent3">
              <a:lumMod val="75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22" name="Abgerundetes Rechteck 21"/>
          <p:cNvSpPr/>
          <p:nvPr/>
        </p:nvSpPr>
        <p:spPr>
          <a:xfrm>
            <a:off x="7812360" y="4885620"/>
            <a:ext cx="216024" cy="216024"/>
          </a:xfrm>
          <a:prstGeom prst="roundRect">
            <a:avLst/>
          </a:prstGeom>
          <a:solidFill>
            <a:schemeClr val="accent3">
              <a:lumMod val="60000"/>
              <a:lumOff val="4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23" name="Abgerundetes Rechteck 22"/>
          <p:cNvSpPr/>
          <p:nvPr/>
        </p:nvSpPr>
        <p:spPr>
          <a:xfrm>
            <a:off x="2747153" y="2929348"/>
            <a:ext cx="216024" cy="216024"/>
          </a:xfrm>
          <a:prstGeom prst="roundRect">
            <a:avLst/>
          </a:prstGeom>
          <a:solidFill>
            <a:schemeClr val="accent1">
              <a:lumMod val="50000"/>
            </a:schemeClr>
          </a:solidFill>
          <a:ln/>
        </p:spPr>
        <p:style>
          <a:lnRef idx="1">
            <a:schemeClr val="accent1"/>
          </a:lnRef>
          <a:fillRef idx="2">
            <a:schemeClr val="accent1"/>
          </a:fillRef>
          <a:effectRef idx="1">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24" name="Abgerundetes Rechteck 23"/>
          <p:cNvSpPr/>
          <p:nvPr/>
        </p:nvSpPr>
        <p:spPr>
          <a:xfrm>
            <a:off x="4031940" y="2924944"/>
            <a:ext cx="216024" cy="216024"/>
          </a:xfrm>
          <a:prstGeom prst="roundRect">
            <a:avLst/>
          </a:prstGeom>
          <a:solidFill>
            <a:schemeClr val="accent1">
              <a:lumMod val="75000"/>
            </a:schemeClr>
          </a:solidFill>
          <a:ln>
            <a:solidFill>
              <a:schemeClr val="accent1"/>
            </a:solidFill>
          </a:ln>
        </p:spPr>
        <p:style>
          <a:lnRef idx="1">
            <a:schemeClr val="accent1"/>
          </a:lnRef>
          <a:fillRef idx="2">
            <a:schemeClr val="accent1"/>
          </a:fillRef>
          <a:effectRef idx="1">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25" name="Abgerundetes Rechteck 24"/>
          <p:cNvSpPr/>
          <p:nvPr/>
        </p:nvSpPr>
        <p:spPr>
          <a:xfrm>
            <a:off x="6521100" y="2929348"/>
            <a:ext cx="216024" cy="216024"/>
          </a:xfrm>
          <a:prstGeom prst="roundRect">
            <a:avLst/>
          </a:prstGeom>
          <a:solidFill>
            <a:schemeClr val="accent1">
              <a:lumMod val="60000"/>
              <a:lumOff val="40000"/>
            </a:schemeClr>
          </a:solidFill>
          <a:ln/>
        </p:spPr>
        <p:style>
          <a:lnRef idx="1">
            <a:schemeClr val="accent1"/>
          </a:lnRef>
          <a:fillRef idx="2">
            <a:schemeClr val="accent1"/>
          </a:fillRef>
          <a:effectRef idx="1">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26" name="Abgerundetes Rechteck 25"/>
          <p:cNvSpPr/>
          <p:nvPr/>
        </p:nvSpPr>
        <p:spPr>
          <a:xfrm>
            <a:off x="7816335" y="2929348"/>
            <a:ext cx="216024" cy="216024"/>
          </a:xfrm>
          <a:prstGeom prst="roundRect">
            <a:avLst/>
          </a:prstGeom>
          <a:solidFill>
            <a:schemeClr val="accent1">
              <a:lumMod val="40000"/>
              <a:lumOff val="60000"/>
            </a:schemeClr>
          </a:solidFill>
          <a:ln/>
        </p:spPr>
        <p:style>
          <a:lnRef idx="1">
            <a:schemeClr val="accent1"/>
          </a:lnRef>
          <a:fillRef idx="2">
            <a:schemeClr val="accent1"/>
          </a:fillRef>
          <a:effectRef idx="1">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29" name="Abgerundetes Rechteck 28"/>
          <p:cNvSpPr/>
          <p:nvPr/>
        </p:nvSpPr>
        <p:spPr>
          <a:xfrm>
            <a:off x="2735796" y="2260543"/>
            <a:ext cx="216024" cy="216024"/>
          </a:xfrm>
          <a:prstGeom prst="roundRect">
            <a:avLst/>
          </a:prstGeom>
          <a:solidFill>
            <a:schemeClr val="accent2">
              <a:lumMod val="5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30" name="Abgerundetes Rechteck 29"/>
          <p:cNvSpPr/>
          <p:nvPr/>
        </p:nvSpPr>
        <p:spPr>
          <a:xfrm>
            <a:off x="4035465" y="1958741"/>
            <a:ext cx="216024" cy="216024"/>
          </a:xfrm>
          <a:prstGeom prst="roundRect">
            <a:avLst/>
          </a:prstGeom>
          <a:solidFill>
            <a:schemeClr val="accent2">
              <a:lumMod val="75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31" name="Abgerundetes Rechteck 30"/>
          <p:cNvSpPr/>
          <p:nvPr/>
        </p:nvSpPr>
        <p:spPr>
          <a:xfrm>
            <a:off x="5245992" y="1958741"/>
            <a:ext cx="216024" cy="216024"/>
          </a:xfrm>
          <a:prstGeom prst="roundRect">
            <a:avLst/>
          </a:prstGeom>
          <a:solidFill>
            <a:schemeClr val="accent2">
              <a:lumMod val="60000"/>
              <a:lumOff val="4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34" name="Abgerundetes Rechteck 33"/>
          <p:cNvSpPr/>
          <p:nvPr/>
        </p:nvSpPr>
        <p:spPr>
          <a:xfrm>
            <a:off x="4031940" y="4221088"/>
            <a:ext cx="216024" cy="216024"/>
          </a:xfrm>
          <a:prstGeom prst="roundRect">
            <a:avLst/>
          </a:prstGeom>
          <a:solidFill>
            <a:schemeClr val="accent5">
              <a:lumMod val="20000"/>
              <a:lumOff val="80000"/>
            </a:schemeClr>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38" name="Abgerundetes Rechteck 37"/>
          <p:cNvSpPr/>
          <p:nvPr/>
        </p:nvSpPr>
        <p:spPr>
          <a:xfrm>
            <a:off x="7812360" y="4543886"/>
            <a:ext cx="216024" cy="216024"/>
          </a:xfrm>
          <a:prstGeom prst="roundRect">
            <a:avLst/>
          </a:prstGeom>
          <a:solidFill>
            <a:schemeClr val="accent3">
              <a:lumMod val="20000"/>
              <a:lumOff val="8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40" name="Abgerundetes Rechteck 39"/>
          <p:cNvSpPr/>
          <p:nvPr/>
        </p:nvSpPr>
        <p:spPr>
          <a:xfrm>
            <a:off x="6516216" y="4871688"/>
            <a:ext cx="216024" cy="216024"/>
          </a:xfrm>
          <a:prstGeom prst="roundRect">
            <a:avLst/>
          </a:prstGeom>
          <a:solidFill>
            <a:schemeClr val="accent3">
              <a:lumMod val="40000"/>
              <a:lumOff val="6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41" name="Abgerundetes Rechteck 40"/>
          <p:cNvSpPr/>
          <p:nvPr/>
        </p:nvSpPr>
        <p:spPr>
          <a:xfrm>
            <a:off x="2747153" y="3902764"/>
            <a:ext cx="216024" cy="216024"/>
          </a:xfrm>
          <a:prstGeom prst="roundRect">
            <a:avLst/>
          </a:prstGeom>
          <a:solidFill>
            <a:schemeClr val="accent3">
              <a:lumMod val="5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42" name="Abgerundetes Rechteck 41"/>
          <p:cNvSpPr/>
          <p:nvPr/>
        </p:nvSpPr>
        <p:spPr>
          <a:xfrm>
            <a:off x="6520191" y="3257136"/>
            <a:ext cx="216024" cy="216024"/>
          </a:xfrm>
          <a:prstGeom prst="roundRect">
            <a:avLst/>
          </a:prstGeom>
          <a:solidFill>
            <a:schemeClr val="accent3">
              <a:lumMod val="75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43" name="Abgerundetes Rechteck 42"/>
          <p:cNvSpPr/>
          <p:nvPr/>
        </p:nvSpPr>
        <p:spPr>
          <a:xfrm>
            <a:off x="7812360" y="4221088"/>
            <a:ext cx="216024" cy="216024"/>
          </a:xfrm>
          <a:prstGeom prst="roundRect">
            <a:avLst/>
          </a:prstGeom>
          <a:solidFill>
            <a:schemeClr val="accent3">
              <a:lumMod val="60000"/>
              <a:lumOff val="4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45" name="Abgerundetes Rechteck 44"/>
          <p:cNvSpPr/>
          <p:nvPr/>
        </p:nvSpPr>
        <p:spPr>
          <a:xfrm>
            <a:off x="5256076" y="2929348"/>
            <a:ext cx="216024" cy="216024"/>
          </a:xfrm>
          <a:prstGeom prst="roundRect">
            <a:avLst/>
          </a:prstGeom>
          <a:solidFill>
            <a:schemeClr val="accent1">
              <a:lumMod val="75000"/>
            </a:schemeClr>
          </a:solidFill>
          <a:ln>
            <a:solidFill>
              <a:schemeClr val="accent1"/>
            </a:solidFill>
          </a:ln>
        </p:spPr>
        <p:style>
          <a:lnRef idx="1">
            <a:schemeClr val="accent1"/>
          </a:lnRef>
          <a:fillRef idx="2">
            <a:schemeClr val="accent1"/>
          </a:fillRef>
          <a:effectRef idx="1">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50" name="Abgerundetes Rechteck 49"/>
          <p:cNvSpPr/>
          <p:nvPr/>
        </p:nvSpPr>
        <p:spPr>
          <a:xfrm>
            <a:off x="4035465" y="2275718"/>
            <a:ext cx="216024" cy="216024"/>
          </a:xfrm>
          <a:prstGeom prst="roundRect">
            <a:avLst/>
          </a:prstGeom>
          <a:solidFill>
            <a:schemeClr val="accent2">
              <a:lumMod val="75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54" name="Abgerundetes Rechteck 53"/>
          <p:cNvSpPr/>
          <p:nvPr/>
        </p:nvSpPr>
        <p:spPr>
          <a:xfrm>
            <a:off x="5292080" y="5301208"/>
            <a:ext cx="216024" cy="216024"/>
          </a:xfrm>
          <a:prstGeom prst="roundRect">
            <a:avLst/>
          </a:prstGeom>
          <a:solidFill>
            <a:srgbClr val="FAE0D6"/>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57" name="Abgerundetes Rechteck 56"/>
          <p:cNvSpPr/>
          <p:nvPr/>
        </p:nvSpPr>
        <p:spPr>
          <a:xfrm>
            <a:off x="2745933" y="5273694"/>
            <a:ext cx="216024" cy="216024"/>
          </a:xfrm>
          <a:prstGeom prst="roundRect">
            <a:avLst/>
          </a:prstGeom>
          <a:solidFill>
            <a:srgbClr val="EF9B79"/>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58" name="Abgerundetes Rechteck 57"/>
          <p:cNvSpPr/>
          <p:nvPr/>
        </p:nvSpPr>
        <p:spPr>
          <a:xfrm>
            <a:off x="6513308" y="4226200"/>
            <a:ext cx="216024" cy="216024"/>
          </a:xfrm>
          <a:prstGeom prst="roundRect">
            <a:avLst/>
          </a:prstGeom>
          <a:solidFill>
            <a:schemeClr val="accent3">
              <a:lumMod val="20000"/>
              <a:lumOff val="8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62" name="Abgerundetes Rechteck 61"/>
          <p:cNvSpPr/>
          <p:nvPr/>
        </p:nvSpPr>
        <p:spPr>
          <a:xfrm>
            <a:off x="6524166" y="3575544"/>
            <a:ext cx="216024" cy="216024"/>
          </a:xfrm>
          <a:prstGeom prst="roundRect">
            <a:avLst/>
          </a:prstGeom>
          <a:solidFill>
            <a:schemeClr val="accent3">
              <a:lumMod val="75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63" name="Abgerundetes Rechteck 62"/>
          <p:cNvSpPr/>
          <p:nvPr/>
        </p:nvSpPr>
        <p:spPr>
          <a:xfrm>
            <a:off x="5292080" y="4553280"/>
            <a:ext cx="216024" cy="216024"/>
          </a:xfrm>
          <a:prstGeom prst="roundRect">
            <a:avLst/>
          </a:prstGeom>
          <a:solidFill>
            <a:schemeClr val="accent3">
              <a:lumMod val="60000"/>
              <a:lumOff val="4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77" name="Abgerundetes Rechteck 76"/>
          <p:cNvSpPr/>
          <p:nvPr/>
        </p:nvSpPr>
        <p:spPr>
          <a:xfrm>
            <a:off x="2735796" y="4221088"/>
            <a:ext cx="216024" cy="216024"/>
          </a:xfrm>
          <a:prstGeom prst="roundRect">
            <a:avLst/>
          </a:prstGeom>
          <a:solidFill>
            <a:schemeClr val="accent5">
              <a:lumMod val="40000"/>
              <a:lumOff val="60000"/>
            </a:schemeClr>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68" name="Abgerundetes Rechteck 67"/>
          <p:cNvSpPr/>
          <p:nvPr/>
        </p:nvSpPr>
        <p:spPr>
          <a:xfrm>
            <a:off x="2747153" y="3248606"/>
            <a:ext cx="216024" cy="216024"/>
          </a:xfrm>
          <a:prstGeom prst="roundRect">
            <a:avLst/>
          </a:prstGeom>
          <a:solidFill>
            <a:schemeClr val="accent3">
              <a:lumMod val="5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69" name="Abgerundetes Rechteck 68"/>
          <p:cNvSpPr/>
          <p:nvPr/>
        </p:nvSpPr>
        <p:spPr>
          <a:xfrm>
            <a:off x="2735796" y="1958741"/>
            <a:ext cx="216024" cy="216024"/>
          </a:xfrm>
          <a:prstGeom prst="roundRect">
            <a:avLst/>
          </a:prstGeom>
          <a:solidFill>
            <a:srgbClr val="9BBB59">
              <a:lumMod val="50000"/>
            </a:srgbClr>
          </a:solidFill>
          <a:ln w="9525" cap="flat" cmpd="sng" algn="ctr">
            <a:solidFill>
              <a:srgbClr val="9BBB59">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smtClean="0">
              <a:ln>
                <a:noFill/>
              </a:ln>
              <a:solidFill>
                <a:prstClr val="black"/>
              </a:solidFill>
              <a:effectLst/>
              <a:uLnTx/>
              <a:uFillTx/>
              <a:latin typeface="Calibri"/>
              <a:ea typeface="+mn-ea"/>
              <a:cs typeface="+mn-cs"/>
            </a:endParaRPr>
          </a:p>
        </p:txBody>
      </p:sp>
      <p:sp>
        <p:nvSpPr>
          <p:cNvPr id="72" name="Abgerundetes Rechteck 71"/>
          <p:cNvSpPr/>
          <p:nvPr/>
        </p:nvSpPr>
        <p:spPr>
          <a:xfrm>
            <a:off x="4032588" y="2602191"/>
            <a:ext cx="216024" cy="216024"/>
          </a:xfrm>
          <a:prstGeom prst="roundRect">
            <a:avLst/>
          </a:prstGeom>
          <a:solidFill>
            <a:schemeClr val="accent2">
              <a:lumMod val="75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78" name="Abgerundetes Rechteck 77"/>
          <p:cNvSpPr/>
          <p:nvPr/>
        </p:nvSpPr>
        <p:spPr>
          <a:xfrm>
            <a:off x="5245992" y="2263541"/>
            <a:ext cx="216024" cy="216024"/>
          </a:xfrm>
          <a:prstGeom prst="roundRect">
            <a:avLst/>
          </a:prstGeom>
          <a:solidFill>
            <a:schemeClr val="accent2">
              <a:lumMod val="60000"/>
              <a:lumOff val="4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79" name="Abgerundetes Rechteck 78"/>
          <p:cNvSpPr/>
          <p:nvPr/>
        </p:nvSpPr>
        <p:spPr>
          <a:xfrm>
            <a:off x="5254253" y="2602191"/>
            <a:ext cx="216024" cy="216024"/>
          </a:xfrm>
          <a:prstGeom prst="roundRect">
            <a:avLst/>
          </a:prstGeom>
          <a:solidFill>
            <a:schemeClr val="accent2">
              <a:lumMod val="60000"/>
              <a:lumOff val="4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80" name="Abgerundetes Rechteck 79"/>
          <p:cNvSpPr/>
          <p:nvPr/>
        </p:nvSpPr>
        <p:spPr>
          <a:xfrm>
            <a:off x="6516216" y="2609064"/>
            <a:ext cx="216024" cy="216024"/>
          </a:xfrm>
          <a:prstGeom prst="roundRect">
            <a:avLst/>
          </a:prstGeom>
          <a:solidFill>
            <a:schemeClr val="accent2">
              <a:lumMod val="40000"/>
              <a:lumOff val="6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81" name="Abgerundetes Rechteck 80"/>
          <p:cNvSpPr/>
          <p:nvPr/>
        </p:nvSpPr>
        <p:spPr>
          <a:xfrm>
            <a:off x="6516216" y="2275718"/>
            <a:ext cx="216024" cy="216024"/>
          </a:xfrm>
          <a:prstGeom prst="roundRect">
            <a:avLst/>
          </a:prstGeom>
          <a:solidFill>
            <a:schemeClr val="accent2">
              <a:lumMod val="40000"/>
              <a:lumOff val="6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82" name="Abgerundetes Rechteck 81"/>
          <p:cNvSpPr/>
          <p:nvPr/>
        </p:nvSpPr>
        <p:spPr>
          <a:xfrm>
            <a:off x="6516216" y="1958741"/>
            <a:ext cx="216024" cy="216024"/>
          </a:xfrm>
          <a:prstGeom prst="roundRect">
            <a:avLst/>
          </a:prstGeom>
          <a:solidFill>
            <a:schemeClr val="accent2">
              <a:lumMod val="40000"/>
              <a:lumOff val="6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83" name="Abgerundetes Rechteck 82"/>
          <p:cNvSpPr/>
          <p:nvPr/>
        </p:nvSpPr>
        <p:spPr>
          <a:xfrm>
            <a:off x="7812360" y="1958741"/>
            <a:ext cx="216024" cy="216024"/>
          </a:xfrm>
          <a:prstGeom prst="roundRect">
            <a:avLst/>
          </a:prstGeom>
          <a:solidFill>
            <a:schemeClr val="accent2">
              <a:lumMod val="20000"/>
              <a:lumOff val="8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84" name="Abgerundetes Rechteck 83"/>
          <p:cNvSpPr/>
          <p:nvPr/>
        </p:nvSpPr>
        <p:spPr>
          <a:xfrm>
            <a:off x="7812360" y="2596425"/>
            <a:ext cx="216024" cy="216024"/>
          </a:xfrm>
          <a:prstGeom prst="roundRect">
            <a:avLst/>
          </a:prstGeom>
          <a:solidFill>
            <a:schemeClr val="accent2">
              <a:lumMod val="20000"/>
              <a:lumOff val="8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dirty="0"/>
          </a:p>
        </p:txBody>
      </p:sp>
      <p:sp>
        <p:nvSpPr>
          <p:cNvPr id="85" name="Abgerundetes Rechteck 84"/>
          <p:cNvSpPr/>
          <p:nvPr/>
        </p:nvSpPr>
        <p:spPr>
          <a:xfrm>
            <a:off x="7812360" y="2275718"/>
            <a:ext cx="216024" cy="216024"/>
          </a:xfrm>
          <a:prstGeom prst="roundRect">
            <a:avLst/>
          </a:prstGeom>
          <a:solidFill>
            <a:schemeClr val="accent2">
              <a:lumMod val="20000"/>
              <a:lumOff val="8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86" name="Abgerundetes Rechteck 85"/>
          <p:cNvSpPr/>
          <p:nvPr/>
        </p:nvSpPr>
        <p:spPr>
          <a:xfrm>
            <a:off x="2735796" y="4545124"/>
            <a:ext cx="216024" cy="216024"/>
          </a:xfrm>
          <a:prstGeom prst="roundRect">
            <a:avLst/>
          </a:prstGeom>
          <a:solidFill>
            <a:schemeClr val="accent5">
              <a:lumMod val="40000"/>
              <a:lumOff val="60000"/>
            </a:schemeClr>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87" name="Abgerundetes Rechteck 86"/>
          <p:cNvSpPr/>
          <p:nvPr/>
        </p:nvSpPr>
        <p:spPr>
          <a:xfrm>
            <a:off x="2735796" y="4861825"/>
            <a:ext cx="216024" cy="216024"/>
          </a:xfrm>
          <a:prstGeom prst="roundRect">
            <a:avLst/>
          </a:prstGeom>
          <a:solidFill>
            <a:schemeClr val="accent5">
              <a:lumMod val="40000"/>
              <a:lumOff val="60000"/>
            </a:schemeClr>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88" name="Abgerundetes Rechteck 87"/>
          <p:cNvSpPr/>
          <p:nvPr/>
        </p:nvSpPr>
        <p:spPr>
          <a:xfrm>
            <a:off x="4031940" y="3888936"/>
            <a:ext cx="216024" cy="216024"/>
          </a:xfrm>
          <a:prstGeom prst="roundRect">
            <a:avLst/>
          </a:prstGeom>
          <a:solidFill>
            <a:schemeClr val="accent3">
              <a:lumMod val="5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89" name="Abgerundetes Rechteck 88"/>
          <p:cNvSpPr/>
          <p:nvPr/>
        </p:nvSpPr>
        <p:spPr>
          <a:xfrm>
            <a:off x="4031940" y="3575544"/>
            <a:ext cx="216024" cy="216024"/>
          </a:xfrm>
          <a:prstGeom prst="roundRect">
            <a:avLst/>
          </a:prstGeom>
          <a:solidFill>
            <a:schemeClr val="accent3">
              <a:lumMod val="5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90" name="Abgerundetes Rechteck 89"/>
          <p:cNvSpPr/>
          <p:nvPr/>
        </p:nvSpPr>
        <p:spPr>
          <a:xfrm>
            <a:off x="4031940" y="3241195"/>
            <a:ext cx="216024" cy="216024"/>
          </a:xfrm>
          <a:prstGeom prst="roundRect">
            <a:avLst/>
          </a:prstGeom>
          <a:solidFill>
            <a:schemeClr val="accent3">
              <a:lumMod val="5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91" name="Abgerundetes Rechteck 90"/>
          <p:cNvSpPr/>
          <p:nvPr/>
        </p:nvSpPr>
        <p:spPr>
          <a:xfrm>
            <a:off x="4031940" y="4553280"/>
            <a:ext cx="216024" cy="216024"/>
          </a:xfrm>
          <a:prstGeom prst="roundRect">
            <a:avLst/>
          </a:prstGeom>
          <a:solidFill>
            <a:schemeClr val="accent5">
              <a:lumMod val="20000"/>
              <a:lumOff val="80000"/>
            </a:schemeClr>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92" name="Abgerundetes Rechteck 91"/>
          <p:cNvSpPr/>
          <p:nvPr/>
        </p:nvSpPr>
        <p:spPr>
          <a:xfrm>
            <a:off x="4031940" y="4871688"/>
            <a:ext cx="216024" cy="216024"/>
          </a:xfrm>
          <a:prstGeom prst="roundRect">
            <a:avLst/>
          </a:prstGeom>
          <a:solidFill>
            <a:schemeClr val="accent5">
              <a:lumMod val="20000"/>
              <a:lumOff val="80000"/>
            </a:schemeClr>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93" name="Abgerundetes Rechteck 92"/>
          <p:cNvSpPr/>
          <p:nvPr/>
        </p:nvSpPr>
        <p:spPr>
          <a:xfrm>
            <a:off x="6513308" y="3890299"/>
            <a:ext cx="216024" cy="216024"/>
          </a:xfrm>
          <a:prstGeom prst="roundRect">
            <a:avLst/>
          </a:prstGeom>
          <a:solidFill>
            <a:schemeClr val="accent3">
              <a:lumMod val="75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94" name="Abgerundetes Rechteck 93"/>
          <p:cNvSpPr/>
          <p:nvPr/>
        </p:nvSpPr>
        <p:spPr>
          <a:xfrm>
            <a:off x="7816335" y="3241195"/>
            <a:ext cx="216024" cy="216024"/>
          </a:xfrm>
          <a:prstGeom prst="roundRect">
            <a:avLst/>
          </a:prstGeom>
          <a:solidFill>
            <a:schemeClr val="accent3">
              <a:lumMod val="75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95" name="Abgerundetes Rechteck 94"/>
          <p:cNvSpPr/>
          <p:nvPr/>
        </p:nvSpPr>
        <p:spPr>
          <a:xfrm>
            <a:off x="5256076" y="3880344"/>
            <a:ext cx="216024" cy="216024"/>
          </a:xfrm>
          <a:prstGeom prst="roundRect">
            <a:avLst/>
          </a:prstGeom>
          <a:solidFill>
            <a:schemeClr val="accent3">
              <a:lumMod val="75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96" name="Abgerundetes Rechteck 95"/>
          <p:cNvSpPr/>
          <p:nvPr/>
        </p:nvSpPr>
        <p:spPr>
          <a:xfrm>
            <a:off x="5256076" y="3575544"/>
            <a:ext cx="216024" cy="216024"/>
          </a:xfrm>
          <a:prstGeom prst="roundRect">
            <a:avLst/>
          </a:prstGeom>
          <a:solidFill>
            <a:schemeClr val="accent3">
              <a:lumMod val="75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97" name="Abgerundetes Rechteck 96"/>
          <p:cNvSpPr/>
          <p:nvPr/>
        </p:nvSpPr>
        <p:spPr>
          <a:xfrm>
            <a:off x="5256076" y="3248606"/>
            <a:ext cx="216024" cy="216024"/>
          </a:xfrm>
          <a:prstGeom prst="roundRect">
            <a:avLst/>
          </a:prstGeom>
          <a:solidFill>
            <a:schemeClr val="accent3">
              <a:lumMod val="75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98" name="Abgerundetes Rechteck 97"/>
          <p:cNvSpPr/>
          <p:nvPr/>
        </p:nvSpPr>
        <p:spPr>
          <a:xfrm>
            <a:off x="2728615" y="2600908"/>
            <a:ext cx="216024" cy="216024"/>
          </a:xfrm>
          <a:prstGeom prst="roundRect">
            <a:avLst/>
          </a:prstGeom>
          <a:solidFill>
            <a:schemeClr val="accent2">
              <a:lumMod val="5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99" name="Abgerundetes Rechteck 98">
            <a:hlinkClick r:id="rId2" action="ppaction://hlinksldjump"/>
          </p:cNvPr>
          <p:cNvSpPr/>
          <p:nvPr/>
        </p:nvSpPr>
        <p:spPr>
          <a:xfrm>
            <a:off x="7816335" y="3880344"/>
            <a:ext cx="216024" cy="216024"/>
          </a:xfrm>
          <a:prstGeom prst="roundRect">
            <a:avLst/>
          </a:prstGeom>
          <a:solidFill>
            <a:schemeClr val="accent3">
              <a:lumMod val="75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100" name="Abgerundetes Rechteck 99"/>
          <p:cNvSpPr/>
          <p:nvPr/>
        </p:nvSpPr>
        <p:spPr>
          <a:xfrm>
            <a:off x="4031940" y="5301208"/>
            <a:ext cx="216024" cy="216024"/>
          </a:xfrm>
          <a:prstGeom prst="roundRect">
            <a:avLst/>
          </a:prstGeom>
          <a:solidFill>
            <a:srgbClr val="EF9B79"/>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102" name="Abgerundetes Rechteck 101"/>
          <p:cNvSpPr/>
          <p:nvPr/>
        </p:nvSpPr>
        <p:spPr>
          <a:xfrm>
            <a:off x="5256076" y="4221088"/>
            <a:ext cx="216024" cy="216024"/>
          </a:xfrm>
          <a:prstGeom prst="roundRect">
            <a:avLst/>
          </a:prstGeom>
          <a:solidFill>
            <a:schemeClr val="accent3">
              <a:lumMod val="60000"/>
              <a:lumOff val="4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103" name="Abgerundetes Rechteck 102"/>
          <p:cNvSpPr/>
          <p:nvPr/>
        </p:nvSpPr>
        <p:spPr>
          <a:xfrm>
            <a:off x="5292080" y="4869160"/>
            <a:ext cx="216024" cy="216024"/>
          </a:xfrm>
          <a:prstGeom prst="roundRect">
            <a:avLst/>
          </a:prstGeom>
          <a:solidFill>
            <a:schemeClr val="accent3">
              <a:lumMod val="60000"/>
              <a:lumOff val="4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104" name="Abgerundetes Rechteck 103"/>
          <p:cNvSpPr/>
          <p:nvPr/>
        </p:nvSpPr>
        <p:spPr>
          <a:xfrm>
            <a:off x="6521100" y="5273694"/>
            <a:ext cx="216024" cy="216024"/>
          </a:xfrm>
          <a:prstGeom prst="roundRect">
            <a:avLst/>
          </a:prstGeom>
          <a:solidFill>
            <a:srgbClr val="FAE0D6"/>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105" name="Abgerundetes Rechteck 104"/>
          <p:cNvSpPr/>
          <p:nvPr/>
        </p:nvSpPr>
        <p:spPr>
          <a:xfrm>
            <a:off x="7848364" y="5273694"/>
            <a:ext cx="216024" cy="216024"/>
          </a:xfrm>
          <a:prstGeom prst="roundRect">
            <a:avLst/>
          </a:prstGeom>
          <a:solidFill>
            <a:srgbClr val="FAE0D6"/>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Tree>
    <p:extLst>
      <p:ext uri="{BB962C8B-B14F-4D97-AF65-F5344CB8AC3E}">
        <p14:creationId xmlns:p14="http://schemas.microsoft.com/office/powerpoint/2010/main" val="301599596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sz="2400" b="1" dirty="0" smtClean="0"/>
              <a:t>5</a:t>
            </a:r>
            <a:r>
              <a:rPr lang="de-DE" sz="2400" b="1" dirty="0" smtClean="0"/>
              <a:t>. </a:t>
            </a:r>
            <a:r>
              <a:rPr lang="de-DE" sz="2400" b="1" dirty="0" smtClean="0"/>
              <a:t>Re-Activate </a:t>
            </a:r>
            <a:r>
              <a:rPr lang="de-DE" sz="2400" b="1" dirty="0" err="1" smtClean="0"/>
              <a:t>ToolKit</a:t>
            </a:r>
            <a:r>
              <a:rPr lang="de-DE" sz="2400" b="1" dirty="0" smtClean="0"/>
              <a:t>: </a:t>
            </a:r>
            <a:r>
              <a:rPr lang="de-DE" sz="2400" b="1" dirty="0" err="1" smtClean="0"/>
              <a:t>methods</a:t>
            </a:r>
            <a:endParaRPr lang="de-DE" sz="2400" b="1" dirty="0"/>
          </a:p>
        </p:txBody>
      </p:sp>
      <p:graphicFrame>
        <p:nvGraphicFramePr>
          <p:cNvPr id="4" name="Tabelle 3"/>
          <p:cNvGraphicFramePr>
            <a:graphicFrameLocks noGrp="1"/>
          </p:cNvGraphicFramePr>
          <p:nvPr>
            <p:extLst>
              <p:ext uri="{D42A27DB-BD31-4B8C-83A1-F6EECF244321}">
                <p14:modId xmlns:p14="http://schemas.microsoft.com/office/powerpoint/2010/main" val="3108411057"/>
              </p:ext>
            </p:extLst>
          </p:nvPr>
        </p:nvGraphicFramePr>
        <p:xfrm>
          <a:off x="611560" y="1384928"/>
          <a:ext cx="7920879" cy="4276320"/>
        </p:xfrm>
        <a:graphic>
          <a:graphicData uri="http://schemas.openxmlformats.org/drawingml/2006/table">
            <a:tbl>
              <a:tblPr firstRow="1" bandRow="1">
                <a:tableStyleId>{2D5ABB26-0587-4C30-8999-92F81FD0307C}</a:tableStyleId>
              </a:tblPr>
              <a:tblGrid>
                <a:gridCol w="1656184"/>
                <a:gridCol w="1252939"/>
                <a:gridCol w="1252939"/>
                <a:gridCol w="1252939"/>
                <a:gridCol w="1252939"/>
                <a:gridCol w="1252939"/>
              </a:tblGrid>
              <a:tr h="324000">
                <a:tc>
                  <a:txBody>
                    <a:bodyPr/>
                    <a:lstStyle/>
                    <a:p>
                      <a:pPr algn="ctr"/>
                      <a:r>
                        <a:rPr lang="de-DE" sz="1400" dirty="0" err="1" smtClean="0">
                          <a:latin typeface="DINOT" pitchFamily="34" charset="0"/>
                        </a:rPr>
                        <a:t>Issue</a:t>
                      </a:r>
                      <a:endParaRPr lang="de-DE" sz="1400" dirty="0">
                        <a:latin typeface="DINOT"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de-DE" sz="1400" dirty="0" smtClean="0">
                          <a:latin typeface="DINOT" pitchFamily="34" charset="0"/>
                        </a:rPr>
                        <a:t>Sub-</a:t>
                      </a:r>
                      <a:r>
                        <a:rPr lang="de-DE" sz="1400" dirty="0" err="1" smtClean="0">
                          <a:latin typeface="DINOT" pitchFamily="34" charset="0"/>
                        </a:rPr>
                        <a:t>issue</a:t>
                      </a:r>
                      <a:endParaRPr lang="de-DE" sz="1400" dirty="0">
                        <a:latin typeface="DINOT"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de-DE" sz="1400" dirty="0" err="1" smtClean="0">
                          <a:solidFill>
                            <a:schemeClr val="bg1">
                              <a:lumMod val="50000"/>
                            </a:schemeClr>
                          </a:solidFill>
                          <a:latin typeface="DINOT" pitchFamily="34" charset="0"/>
                        </a:rPr>
                        <a:t>Questions</a:t>
                      </a:r>
                      <a:r>
                        <a:rPr lang="de-DE" sz="1400" dirty="0" smtClean="0">
                          <a:solidFill>
                            <a:schemeClr val="bg1">
                              <a:lumMod val="50000"/>
                            </a:schemeClr>
                          </a:solidFill>
                          <a:latin typeface="DINOT" pitchFamily="34" charset="0"/>
                        </a:rPr>
                        <a:t>/ User Case?</a:t>
                      </a:r>
                      <a:endParaRPr lang="de-DE" sz="1400" dirty="0">
                        <a:solidFill>
                          <a:schemeClr val="bg1">
                            <a:lumMod val="50000"/>
                          </a:schemeClr>
                        </a:solidFill>
                        <a:latin typeface="DINOT"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US" sz="1400" noProof="0" dirty="0" smtClean="0">
                          <a:latin typeface="DINOT" pitchFamily="34" charset="0"/>
                        </a:rPr>
                        <a:t>Good practices</a:t>
                      </a:r>
                      <a:endParaRPr lang="en-US" sz="1400" noProof="0" dirty="0">
                        <a:latin typeface="DINOT"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de-DE" sz="1400" dirty="0" err="1" smtClean="0">
                          <a:latin typeface="DINOT" pitchFamily="34" charset="0"/>
                        </a:rPr>
                        <a:t>Methods</a:t>
                      </a:r>
                      <a:endParaRPr lang="de-DE" sz="1400" dirty="0">
                        <a:latin typeface="DINOT"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de-DE" sz="1400" dirty="0" err="1" smtClean="0">
                          <a:latin typeface="DINOT" pitchFamily="34" charset="0"/>
                        </a:rPr>
                        <a:t>Experts</a:t>
                      </a:r>
                      <a:endParaRPr lang="de-DE" sz="1400" dirty="0">
                        <a:latin typeface="DINOT"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324000">
                <a:tc>
                  <a:txBody>
                    <a:bodyPr/>
                    <a:lstStyle/>
                    <a:p>
                      <a:r>
                        <a:rPr lang="de-DE" sz="1400" dirty="0" smtClean="0">
                          <a:latin typeface="DINOT" pitchFamily="34" charset="0"/>
                        </a:rPr>
                        <a:t>1. Assessment</a:t>
                      </a:r>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24000">
                <a:tc>
                  <a:txBody>
                    <a:bodyPr/>
                    <a:lstStyle/>
                    <a:p>
                      <a:r>
                        <a:rPr lang="de-DE" sz="1400" dirty="0" smtClean="0">
                          <a:latin typeface="DINOT" pitchFamily="34" charset="0"/>
                        </a:rPr>
                        <a:t>2. Co-</a:t>
                      </a:r>
                      <a:r>
                        <a:rPr lang="de-DE" sz="1400" dirty="0" err="1" smtClean="0">
                          <a:latin typeface="DINOT" pitchFamily="34" charset="0"/>
                        </a:rPr>
                        <a:t>benefits</a:t>
                      </a:r>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24000">
                <a:tc>
                  <a:txBody>
                    <a:bodyPr/>
                    <a:lstStyle/>
                    <a:p>
                      <a:r>
                        <a:rPr lang="de-DE" sz="1400" dirty="0" smtClean="0">
                          <a:latin typeface="DINOT" pitchFamily="34" charset="0"/>
                        </a:rPr>
                        <a:t>3. Trade Offs</a:t>
                      </a:r>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24000">
                <a:tc>
                  <a:txBody>
                    <a:bodyPr/>
                    <a:lstStyle/>
                    <a:p>
                      <a:r>
                        <a:rPr lang="de-DE" sz="1400" dirty="0" smtClean="0">
                          <a:latin typeface="DINOT" pitchFamily="34" charset="0"/>
                        </a:rPr>
                        <a:t>4. Goals</a:t>
                      </a:r>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24000">
                <a:tc>
                  <a:txBody>
                    <a:bodyPr/>
                    <a:lstStyle/>
                    <a:p>
                      <a:r>
                        <a:rPr lang="de-DE" sz="1400" dirty="0" smtClean="0">
                          <a:latin typeface="DINOT" pitchFamily="34" charset="0"/>
                        </a:rPr>
                        <a:t>5. </a:t>
                      </a:r>
                      <a:r>
                        <a:rPr lang="de-DE" sz="1400" dirty="0" err="1" smtClean="0">
                          <a:latin typeface="DINOT" pitchFamily="34" charset="0"/>
                        </a:rPr>
                        <a:t>Responsibilities</a:t>
                      </a:r>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24000">
                <a:tc>
                  <a:txBody>
                    <a:bodyPr/>
                    <a:lstStyle/>
                    <a:p>
                      <a:r>
                        <a:rPr lang="de-DE" sz="1400" dirty="0" smtClean="0">
                          <a:latin typeface="DINOT" pitchFamily="34" charset="0"/>
                        </a:rPr>
                        <a:t>6. </a:t>
                      </a:r>
                      <a:r>
                        <a:rPr lang="de-DE" sz="1400" dirty="0" err="1" smtClean="0">
                          <a:latin typeface="DINOT" pitchFamily="34" charset="0"/>
                        </a:rPr>
                        <a:t>Coordination</a:t>
                      </a:r>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24000">
                <a:tc>
                  <a:txBody>
                    <a:bodyPr/>
                    <a:lstStyle/>
                    <a:p>
                      <a:r>
                        <a:rPr lang="de-DE" sz="1400" dirty="0" smtClean="0">
                          <a:latin typeface="DINOT" pitchFamily="34" charset="0"/>
                        </a:rPr>
                        <a:t>7. </a:t>
                      </a:r>
                      <a:r>
                        <a:rPr lang="de-DE" sz="1400" dirty="0" err="1" smtClean="0">
                          <a:latin typeface="DINOT" pitchFamily="34" charset="0"/>
                        </a:rPr>
                        <a:t>Participation</a:t>
                      </a:r>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24000">
                <a:tc>
                  <a:txBody>
                    <a:bodyPr/>
                    <a:lstStyle/>
                    <a:p>
                      <a:r>
                        <a:rPr lang="de-DE" sz="1400" dirty="0" smtClean="0">
                          <a:latin typeface="DINOT" pitchFamily="34" charset="0"/>
                        </a:rPr>
                        <a:t>8. Supply</a:t>
                      </a:r>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24000">
                <a:tc>
                  <a:txBody>
                    <a:bodyPr/>
                    <a:lstStyle/>
                    <a:p>
                      <a:r>
                        <a:rPr lang="de-DE" sz="1400" dirty="0" smtClean="0">
                          <a:latin typeface="DINOT" pitchFamily="34" charset="0"/>
                        </a:rPr>
                        <a:t>9. Demand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24000">
                <a:tc>
                  <a:txBody>
                    <a:bodyPr/>
                    <a:lstStyle/>
                    <a:p>
                      <a:r>
                        <a:rPr lang="de-DE" sz="1400" dirty="0" smtClean="0">
                          <a:latin typeface="DINOT" pitchFamily="34" charset="0"/>
                        </a:rPr>
                        <a:t>10. </a:t>
                      </a:r>
                      <a:r>
                        <a:rPr lang="de-DE" sz="1400" dirty="0" err="1" smtClean="0">
                          <a:latin typeface="DINOT" pitchFamily="34" charset="0"/>
                        </a:rPr>
                        <a:t>Markets</a:t>
                      </a:r>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24000">
                <a:tc>
                  <a:txBody>
                    <a:bodyPr/>
                    <a:lstStyle/>
                    <a:p>
                      <a:r>
                        <a:rPr lang="de-DE" sz="1400" dirty="0" smtClean="0">
                          <a:latin typeface="DINOT" pitchFamily="34" charset="0"/>
                        </a:rPr>
                        <a:t>11. Monitoring</a:t>
                      </a:r>
                      <a:r>
                        <a:rPr lang="de-DE" sz="1400" baseline="0" dirty="0" smtClean="0">
                          <a:latin typeface="DINOT" pitchFamily="34" charset="0"/>
                        </a:rPr>
                        <a:t> </a:t>
                      </a:r>
                      <a:r>
                        <a:rPr lang="de-DE" sz="1400" dirty="0" smtClean="0">
                          <a:latin typeface="DINOT" pitchFamily="34" charset="0"/>
                        </a:rPr>
                        <a:t>&amp; Evaluation</a:t>
                      </a:r>
                      <a:r>
                        <a:rPr lang="de-DE" sz="1400" baseline="0" dirty="0" smtClean="0">
                          <a:latin typeface="DINOT" pitchFamily="34" charset="0"/>
                        </a:rPr>
                        <a:t> </a:t>
                      </a:r>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de-DE" sz="1400" dirty="0">
                        <a:latin typeface="DINOT"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19" name="Abgerundetes Rechteck 18"/>
          <p:cNvSpPr/>
          <p:nvPr/>
        </p:nvSpPr>
        <p:spPr>
          <a:xfrm>
            <a:off x="6516216" y="4537789"/>
            <a:ext cx="216024" cy="216024"/>
          </a:xfrm>
          <a:prstGeom prst="roundRect">
            <a:avLst/>
          </a:prstGeom>
          <a:solidFill>
            <a:schemeClr val="accent3">
              <a:lumMod val="40000"/>
              <a:lumOff val="6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20" name="Abgerundetes Rechteck 19"/>
          <p:cNvSpPr/>
          <p:nvPr/>
        </p:nvSpPr>
        <p:spPr>
          <a:xfrm>
            <a:off x="2747153" y="3575544"/>
            <a:ext cx="216024" cy="216024"/>
          </a:xfrm>
          <a:prstGeom prst="roundRect">
            <a:avLst/>
          </a:prstGeom>
          <a:solidFill>
            <a:schemeClr val="accent3">
              <a:lumMod val="5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21" name="Abgerundetes Rechteck 20">
            <a:hlinkClick r:id="rId2" action="ppaction://hlinksldjump"/>
          </p:cNvPr>
          <p:cNvSpPr/>
          <p:nvPr/>
        </p:nvSpPr>
        <p:spPr>
          <a:xfrm>
            <a:off x="7816335" y="3560558"/>
            <a:ext cx="216024" cy="216024"/>
          </a:xfrm>
          <a:prstGeom prst="roundRect">
            <a:avLst/>
          </a:prstGeom>
          <a:solidFill>
            <a:schemeClr val="accent3">
              <a:lumMod val="75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22" name="Abgerundetes Rechteck 21"/>
          <p:cNvSpPr/>
          <p:nvPr/>
        </p:nvSpPr>
        <p:spPr>
          <a:xfrm>
            <a:off x="7812360" y="4885620"/>
            <a:ext cx="216024" cy="216024"/>
          </a:xfrm>
          <a:prstGeom prst="roundRect">
            <a:avLst/>
          </a:prstGeom>
          <a:solidFill>
            <a:schemeClr val="accent3">
              <a:lumMod val="60000"/>
              <a:lumOff val="4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23" name="Abgerundetes Rechteck 22"/>
          <p:cNvSpPr/>
          <p:nvPr/>
        </p:nvSpPr>
        <p:spPr>
          <a:xfrm>
            <a:off x="2747153" y="2929348"/>
            <a:ext cx="216024" cy="216024"/>
          </a:xfrm>
          <a:prstGeom prst="roundRect">
            <a:avLst/>
          </a:prstGeom>
          <a:solidFill>
            <a:schemeClr val="accent1">
              <a:lumMod val="50000"/>
            </a:schemeClr>
          </a:solidFill>
          <a:ln/>
        </p:spPr>
        <p:style>
          <a:lnRef idx="1">
            <a:schemeClr val="accent1"/>
          </a:lnRef>
          <a:fillRef idx="2">
            <a:schemeClr val="accent1"/>
          </a:fillRef>
          <a:effectRef idx="1">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24" name="Abgerundetes Rechteck 23"/>
          <p:cNvSpPr/>
          <p:nvPr/>
        </p:nvSpPr>
        <p:spPr>
          <a:xfrm>
            <a:off x="4031940" y="2924944"/>
            <a:ext cx="216024" cy="216024"/>
          </a:xfrm>
          <a:prstGeom prst="roundRect">
            <a:avLst/>
          </a:prstGeom>
          <a:solidFill>
            <a:schemeClr val="accent1">
              <a:lumMod val="75000"/>
            </a:schemeClr>
          </a:solidFill>
          <a:ln>
            <a:solidFill>
              <a:schemeClr val="accent1"/>
            </a:solidFill>
          </a:ln>
        </p:spPr>
        <p:style>
          <a:lnRef idx="1">
            <a:schemeClr val="accent1"/>
          </a:lnRef>
          <a:fillRef idx="2">
            <a:schemeClr val="accent1"/>
          </a:fillRef>
          <a:effectRef idx="1">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25" name="Abgerundetes Rechteck 24"/>
          <p:cNvSpPr/>
          <p:nvPr/>
        </p:nvSpPr>
        <p:spPr>
          <a:xfrm>
            <a:off x="6521100" y="2929348"/>
            <a:ext cx="216024" cy="216024"/>
          </a:xfrm>
          <a:prstGeom prst="roundRect">
            <a:avLst/>
          </a:prstGeom>
          <a:solidFill>
            <a:schemeClr val="accent1">
              <a:lumMod val="60000"/>
              <a:lumOff val="40000"/>
            </a:schemeClr>
          </a:solidFill>
          <a:ln/>
        </p:spPr>
        <p:style>
          <a:lnRef idx="1">
            <a:schemeClr val="accent1"/>
          </a:lnRef>
          <a:fillRef idx="2">
            <a:schemeClr val="accent1"/>
          </a:fillRef>
          <a:effectRef idx="1">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26" name="Abgerundetes Rechteck 25"/>
          <p:cNvSpPr/>
          <p:nvPr/>
        </p:nvSpPr>
        <p:spPr>
          <a:xfrm>
            <a:off x="7816335" y="2929348"/>
            <a:ext cx="216024" cy="216024"/>
          </a:xfrm>
          <a:prstGeom prst="roundRect">
            <a:avLst/>
          </a:prstGeom>
          <a:solidFill>
            <a:schemeClr val="accent1">
              <a:lumMod val="40000"/>
              <a:lumOff val="60000"/>
            </a:schemeClr>
          </a:solidFill>
          <a:ln/>
        </p:spPr>
        <p:style>
          <a:lnRef idx="1">
            <a:schemeClr val="accent1"/>
          </a:lnRef>
          <a:fillRef idx="2">
            <a:schemeClr val="accent1"/>
          </a:fillRef>
          <a:effectRef idx="1">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29" name="Abgerundetes Rechteck 28"/>
          <p:cNvSpPr/>
          <p:nvPr/>
        </p:nvSpPr>
        <p:spPr>
          <a:xfrm>
            <a:off x="2735796" y="2260543"/>
            <a:ext cx="216024" cy="216024"/>
          </a:xfrm>
          <a:prstGeom prst="roundRect">
            <a:avLst/>
          </a:prstGeom>
          <a:solidFill>
            <a:schemeClr val="accent2">
              <a:lumMod val="5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30" name="Abgerundetes Rechteck 29"/>
          <p:cNvSpPr/>
          <p:nvPr/>
        </p:nvSpPr>
        <p:spPr>
          <a:xfrm>
            <a:off x="4035465" y="1958741"/>
            <a:ext cx="216024" cy="216024"/>
          </a:xfrm>
          <a:prstGeom prst="roundRect">
            <a:avLst/>
          </a:prstGeom>
          <a:solidFill>
            <a:schemeClr val="accent2">
              <a:lumMod val="75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31" name="Abgerundetes Rechteck 30"/>
          <p:cNvSpPr/>
          <p:nvPr/>
        </p:nvSpPr>
        <p:spPr>
          <a:xfrm>
            <a:off x="5245992" y="1958741"/>
            <a:ext cx="216024" cy="216024"/>
          </a:xfrm>
          <a:prstGeom prst="roundRect">
            <a:avLst/>
          </a:prstGeom>
          <a:solidFill>
            <a:schemeClr val="accent2">
              <a:lumMod val="60000"/>
              <a:lumOff val="4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34" name="Abgerundetes Rechteck 33"/>
          <p:cNvSpPr/>
          <p:nvPr/>
        </p:nvSpPr>
        <p:spPr>
          <a:xfrm>
            <a:off x="4031940" y="4221088"/>
            <a:ext cx="216024" cy="216024"/>
          </a:xfrm>
          <a:prstGeom prst="roundRect">
            <a:avLst/>
          </a:prstGeom>
          <a:solidFill>
            <a:schemeClr val="accent5">
              <a:lumMod val="20000"/>
              <a:lumOff val="80000"/>
            </a:schemeClr>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38" name="Abgerundetes Rechteck 37"/>
          <p:cNvSpPr/>
          <p:nvPr/>
        </p:nvSpPr>
        <p:spPr>
          <a:xfrm>
            <a:off x="7812360" y="4543886"/>
            <a:ext cx="216024" cy="216024"/>
          </a:xfrm>
          <a:prstGeom prst="roundRect">
            <a:avLst/>
          </a:prstGeom>
          <a:solidFill>
            <a:schemeClr val="accent3">
              <a:lumMod val="20000"/>
              <a:lumOff val="8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40" name="Abgerundetes Rechteck 39"/>
          <p:cNvSpPr/>
          <p:nvPr/>
        </p:nvSpPr>
        <p:spPr>
          <a:xfrm>
            <a:off x="6516216" y="4871688"/>
            <a:ext cx="216024" cy="216024"/>
          </a:xfrm>
          <a:prstGeom prst="roundRect">
            <a:avLst/>
          </a:prstGeom>
          <a:solidFill>
            <a:schemeClr val="accent3">
              <a:lumMod val="40000"/>
              <a:lumOff val="6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41" name="Abgerundetes Rechteck 40"/>
          <p:cNvSpPr/>
          <p:nvPr/>
        </p:nvSpPr>
        <p:spPr>
          <a:xfrm>
            <a:off x="2747153" y="3902764"/>
            <a:ext cx="216024" cy="216024"/>
          </a:xfrm>
          <a:prstGeom prst="roundRect">
            <a:avLst/>
          </a:prstGeom>
          <a:solidFill>
            <a:schemeClr val="accent3">
              <a:lumMod val="5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42" name="Abgerundetes Rechteck 41"/>
          <p:cNvSpPr/>
          <p:nvPr/>
        </p:nvSpPr>
        <p:spPr>
          <a:xfrm>
            <a:off x="6520191" y="3257136"/>
            <a:ext cx="216024" cy="216024"/>
          </a:xfrm>
          <a:prstGeom prst="roundRect">
            <a:avLst/>
          </a:prstGeom>
          <a:solidFill>
            <a:schemeClr val="accent3">
              <a:lumMod val="75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43" name="Abgerundetes Rechteck 42"/>
          <p:cNvSpPr/>
          <p:nvPr/>
        </p:nvSpPr>
        <p:spPr>
          <a:xfrm>
            <a:off x="7812360" y="4221088"/>
            <a:ext cx="216024" cy="216024"/>
          </a:xfrm>
          <a:prstGeom prst="roundRect">
            <a:avLst/>
          </a:prstGeom>
          <a:solidFill>
            <a:schemeClr val="accent3">
              <a:lumMod val="60000"/>
              <a:lumOff val="4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45" name="Abgerundetes Rechteck 44"/>
          <p:cNvSpPr/>
          <p:nvPr/>
        </p:nvSpPr>
        <p:spPr>
          <a:xfrm>
            <a:off x="5256076" y="2929348"/>
            <a:ext cx="216024" cy="216024"/>
          </a:xfrm>
          <a:prstGeom prst="roundRect">
            <a:avLst/>
          </a:prstGeom>
          <a:solidFill>
            <a:schemeClr val="accent1">
              <a:lumMod val="75000"/>
            </a:schemeClr>
          </a:solidFill>
          <a:ln>
            <a:solidFill>
              <a:schemeClr val="accent1"/>
            </a:solidFill>
          </a:ln>
        </p:spPr>
        <p:style>
          <a:lnRef idx="1">
            <a:schemeClr val="accent1"/>
          </a:lnRef>
          <a:fillRef idx="2">
            <a:schemeClr val="accent1"/>
          </a:fillRef>
          <a:effectRef idx="1">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50" name="Abgerundetes Rechteck 49"/>
          <p:cNvSpPr/>
          <p:nvPr/>
        </p:nvSpPr>
        <p:spPr>
          <a:xfrm>
            <a:off x="4035465" y="2275718"/>
            <a:ext cx="216024" cy="216024"/>
          </a:xfrm>
          <a:prstGeom prst="roundRect">
            <a:avLst/>
          </a:prstGeom>
          <a:solidFill>
            <a:schemeClr val="accent2">
              <a:lumMod val="75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54" name="Abgerundetes Rechteck 53"/>
          <p:cNvSpPr/>
          <p:nvPr/>
        </p:nvSpPr>
        <p:spPr>
          <a:xfrm>
            <a:off x="5292080" y="5301208"/>
            <a:ext cx="216024" cy="216024"/>
          </a:xfrm>
          <a:prstGeom prst="roundRect">
            <a:avLst/>
          </a:prstGeom>
          <a:solidFill>
            <a:srgbClr val="FAE0D6"/>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57" name="Abgerundetes Rechteck 56"/>
          <p:cNvSpPr/>
          <p:nvPr/>
        </p:nvSpPr>
        <p:spPr>
          <a:xfrm>
            <a:off x="2745933" y="5273694"/>
            <a:ext cx="216024" cy="216024"/>
          </a:xfrm>
          <a:prstGeom prst="roundRect">
            <a:avLst/>
          </a:prstGeom>
          <a:solidFill>
            <a:srgbClr val="EF9B79"/>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58" name="Abgerundetes Rechteck 57"/>
          <p:cNvSpPr/>
          <p:nvPr/>
        </p:nvSpPr>
        <p:spPr>
          <a:xfrm>
            <a:off x="6513308" y="4226200"/>
            <a:ext cx="216024" cy="216024"/>
          </a:xfrm>
          <a:prstGeom prst="roundRect">
            <a:avLst/>
          </a:prstGeom>
          <a:solidFill>
            <a:schemeClr val="accent3">
              <a:lumMod val="20000"/>
              <a:lumOff val="8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62" name="Abgerundetes Rechteck 61"/>
          <p:cNvSpPr/>
          <p:nvPr/>
        </p:nvSpPr>
        <p:spPr>
          <a:xfrm>
            <a:off x="6524166" y="3575544"/>
            <a:ext cx="216024" cy="216024"/>
          </a:xfrm>
          <a:prstGeom prst="roundRect">
            <a:avLst/>
          </a:prstGeom>
          <a:solidFill>
            <a:schemeClr val="accent3">
              <a:lumMod val="75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63" name="Abgerundetes Rechteck 62"/>
          <p:cNvSpPr/>
          <p:nvPr/>
        </p:nvSpPr>
        <p:spPr>
          <a:xfrm>
            <a:off x="5292080" y="4553280"/>
            <a:ext cx="216024" cy="216024"/>
          </a:xfrm>
          <a:prstGeom prst="roundRect">
            <a:avLst/>
          </a:prstGeom>
          <a:solidFill>
            <a:schemeClr val="accent3">
              <a:lumMod val="60000"/>
              <a:lumOff val="4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77" name="Abgerundetes Rechteck 76"/>
          <p:cNvSpPr/>
          <p:nvPr/>
        </p:nvSpPr>
        <p:spPr>
          <a:xfrm>
            <a:off x="2735796" y="4221088"/>
            <a:ext cx="216024" cy="216024"/>
          </a:xfrm>
          <a:prstGeom prst="roundRect">
            <a:avLst/>
          </a:prstGeom>
          <a:solidFill>
            <a:schemeClr val="accent5">
              <a:lumMod val="40000"/>
              <a:lumOff val="60000"/>
            </a:schemeClr>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68" name="Abgerundetes Rechteck 67"/>
          <p:cNvSpPr/>
          <p:nvPr/>
        </p:nvSpPr>
        <p:spPr>
          <a:xfrm>
            <a:off x="2747153" y="3248606"/>
            <a:ext cx="216024" cy="216024"/>
          </a:xfrm>
          <a:prstGeom prst="roundRect">
            <a:avLst/>
          </a:prstGeom>
          <a:solidFill>
            <a:schemeClr val="accent3">
              <a:lumMod val="5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69" name="Abgerundetes Rechteck 68"/>
          <p:cNvSpPr/>
          <p:nvPr/>
        </p:nvSpPr>
        <p:spPr>
          <a:xfrm>
            <a:off x="2735796" y="1958741"/>
            <a:ext cx="216024" cy="216024"/>
          </a:xfrm>
          <a:prstGeom prst="roundRect">
            <a:avLst/>
          </a:prstGeom>
          <a:solidFill>
            <a:srgbClr val="9BBB59">
              <a:lumMod val="50000"/>
            </a:srgbClr>
          </a:solidFill>
          <a:ln w="9525" cap="flat" cmpd="sng" algn="ctr">
            <a:solidFill>
              <a:srgbClr val="9BBB59">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smtClean="0">
              <a:ln>
                <a:noFill/>
              </a:ln>
              <a:solidFill>
                <a:prstClr val="black"/>
              </a:solidFill>
              <a:effectLst/>
              <a:uLnTx/>
              <a:uFillTx/>
              <a:latin typeface="Calibri"/>
              <a:ea typeface="+mn-ea"/>
              <a:cs typeface="+mn-cs"/>
            </a:endParaRPr>
          </a:p>
        </p:txBody>
      </p:sp>
      <p:sp>
        <p:nvSpPr>
          <p:cNvPr id="72" name="Abgerundetes Rechteck 71"/>
          <p:cNvSpPr/>
          <p:nvPr/>
        </p:nvSpPr>
        <p:spPr>
          <a:xfrm>
            <a:off x="4032588" y="2602191"/>
            <a:ext cx="216024" cy="216024"/>
          </a:xfrm>
          <a:prstGeom prst="roundRect">
            <a:avLst/>
          </a:prstGeom>
          <a:solidFill>
            <a:schemeClr val="accent2">
              <a:lumMod val="75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78" name="Abgerundetes Rechteck 77"/>
          <p:cNvSpPr/>
          <p:nvPr/>
        </p:nvSpPr>
        <p:spPr>
          <a:xfrm>
            <a:off x="5245992" y="2263541"/>
            <a:ext cx="216024" cy="216024"/>
          </a:xfrm>
          <a:prstGeom prst="roundRect">
            <a:avLst/>
          </a:prstGeom>
          <a:solidFill>
            <a:schemeClr val="accent2">
              <a:lumMod val="60000"/>
              <a:lumOff val="4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79" name="Abgerundetes Rechteck 78"/>
          <p:cNvSpPr/>
          <p:nvPr/>
        </p:nvSpPr>
        <p:spPr>
          <a:xfrm>
            <a:off x="5254253" y="2602191"/>
            <a:ext cx="216024" cy="216024"/>
          </a:xfrm>
          <a:prstGeom prst="roundRect">
            <a:avLst/>
          </a:prstGeom>
          <a:solidFill>
            <a:schemeClr val="accent2">
              <a:lumMod val="60000"/>
              <a:lumOff val="4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80" name="Abgerundetes Rechteck 79"/>
          <p:cNvSpPr/>
          <p:nvPr/>
        </p:nvSpPr>
        <p:spPr>
          <a:xfrm>
            <a:off x="6516216" y="2609064"/>
            <a:ext cx="216024" cy="216024"/>
          </a:xfrm>
          <a:prstGeom prst="roundRect">
            <a:avLst/>
          </a:prstGeom>
          <a:solidFill>
            <a:schemeClr val="accent2">
              <a:lumMod val="40000"/>
              <a:lumOff val="6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81" name="Abgerundetes Rechteck 80"/>
          <p:cNvSpPr/>
          <p:nvPr/>
        </p:nvSpPr>
        <p:spPr>
          <a:xfrm>
            <a:off x="6516216" y="2275718"/>
            <a:ext cx="216024" cy="216024"/>
          </a:xfrm>
          <a:prstGeom prst="roundRect">
            <a:avLst/>
          </a:prstGeom>
          <a:solidFill>
            <a:schemeClr val="accent2">
              <a:lumMod val="40000"/>
              <a:lumOff val="6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82" name="Abgerundetes Rechteck 81"/>
          <p:cNvSpPr/>
          <p:nvPr/>
        </p:nvSpPr>
        <p:spPr>
          <a:xfrm>
            <a:off x="6516216" y="1958741"/>
            <a:ext cx="216024" cy="216024"/>
          </a:xfrm>
          <a:prstGeom prst="roundRect">
            <a:avLst/>
          </a:prstGeom>
          <a:solidFill>
            <a:schemeClr val="accent2">
              <a:lumMod val="40000"/>
              <a:lumOff val="6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83" name="Abgerundetes Rechteck 82"/>
          <p:cNvSpPr/>
          <p:nvPr/>
        </p:nvSpPr>
        <p:spPr>
          <a:xfrm>
            <a:off x="7812360" y="1958741"/>
            <a:ext cx="216024" cy="216024"/>
          </a:xfrm>
          <a:prstGeom prst="roundRect">
            <a:avLst/>
          </a:prstGeom>
          <a:solidFill>
            <a:schemeClr val="accent2">
              <a:lumMod val="20000"/>
              <a:lumOff val="8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84" name="Abgerundetes Rechteck 83"/>
          <p:cNvSpPr/>
          <p:nvPr/>
        </p:nvSpPr>
        <p:spPr>
          <a:xfrm>
            <a:off x="7812360" y="2596425"/>
            <a:ext cx="216024" cy="216024"/>
          </a:xfrm>
          <a:prstGeom prst="roundRect">
            <a:avLst/>
          </a:prstGeom>
          <a:solidFill>
            <a:schemeClr val="accent2">
              <a:lumMod val="20000"/>
              <a:lumOff val="8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dirty="0"/>
          </a:p>
        </p:txBody>
      </p:sp>
      <p:sp>
        <p:nvSpPr>
          <p:cNvPr id="85" name="Abgerundetes Rechteck 84"/>
          <p:cNvSpPr/>
          <p:nvPr/>
        </p:nvSpPr>
        <p:spPr>
          <a:xfrm>
            <a:off x="7812360" y="2275718"/>
            <a:ext cx="216024" cy="216024"/>
          </a:xfrm>
          <a:prstGeom prst="roundRect">
            <a:avLst/>
          </a:prstGeom>
          <a:solidFill>
            <a:schemeClr val="accent2">
              <a:lumMod val="20000"/>
              <a:lumOff val="8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86" name="Abgerundetes Rechteck 85"/>
          <p:cNvSpPr/>
          <p:nvPr/>
        </p:nvSpPr>
        <p:spPr>
          <a:xfrm>
            <a:off x="2735796" y="4545124"/>
            <a:ext cx="216024" cy="216024"/>
          </a:xfrm>
          <a:prstGeom prst="roundRect">
            <a:avLst/>
          </a:prstGeom>
          <a:solidFill>
            <a:schemeClr val="accent5">
              <a:lumMod val="40000"/>
              <a:lumOff val="60000"/>
            </a:schemeClr>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87" name="Abgerundetes Rechteck 86"/>
          <p:cNvSpPr/>
          <p:nvPr/>
        </p:nvSpPr>
        <p:spPr>
          <a:xfrm>
            <a:off x="2735796" y="4861825"/>
            <a:ext cx="216024" cy="216024"/>
          </a:xfrm>
          <a:prstGeom prst="roundRect">
            <a:avLst/>
          </a:prstGeom>
          <a:solidFill>
            <a:schemeClr val="accent5">
              <a:lumMod val="40000"/>
              <a:lumOff val="60000"/>
            </a:schemeClr>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88" name="Abgerundetes Rechteck 87"/>
          <p:cNvSpPr/>
          <p:nvPr/>
        </p:nvSpPr>
        <p:spPr>
          <a:xfrm>
            <a:off x="4031940" y="3888936"/>
            <a:ext cx="216024" cy="216024"/>
          </a:xfrm>
          <a:prstGeom prst="roundRect">
            <a:avLst/>
          </a:prstGeom>
          <a:solidFill>
            <a:schemeClr val="accent3">
              <a:lumMod val="5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89" name="Abgerundetes Rechteck 88"/>
          <p:cNvSpPr/>
          <p:nvPr/>
        </p:nvSpPr>
        <p:spPr>
          <a:xfrm>
            <a:off x="4031940" y="3575544"/>
            <a:ext cx="216024" cy="216024"/>
          </a:xfrm>
          <a:prstGeom prst="roundRect">
            <a:avLst/>
          </a:prstGeom>
          <a:solidFill>
            <a:schemeClr val="accent3">
              <a:lumMod val="5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90" name="Abgerundetes Rechteck 89"/>
          <p:cNvSpPr/>
          <p:nvPr/>
        </p:nvSpPr>
        <p:spPr>
          <a:xfrm>
            <a:off x="4031940" y="3241195"/>
            <a:ext cx="216024" cy="216024"/>
          </a:xfrm>
          <a:prstGeom prst="roundRect">
            <a:avLst/>
          </a:prstGeom>
          <a:solidFill>
            <a:schemeClr val="accent3">
              <a:lumMod val="5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91" name="Abgerundetes Rechteck 90"/>
          <p:cNvSpPr/>
          <p:nvPr/>
        </p:nvSpPr>
        <p:spPr>
          <a:xfrm>
            <a:off x="4031940" y="4553280"/>
            <a:ext cx="216024" cy="216024"/>
          </a:xfrm>
          <a:prstGeom prst="roundRect">
            <a:avLst/>
          </a:prstGeom>
          <a:solidFill>
            <a:schemeClr val="accent5">
              <a:lumMod val="20000"/>
              <a:lumOff val="80000"/>
            </a:schemeClr>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92" name="Abgerundetes Rechteck 91"/>
          <p:cNvSpPr/>
          <p:nvPr/>
        </p:nvSpPr>
        <p:spPr>
          <a:xfrm>
            <a:off x="4031940" y="4871688"/>
            <a:ext cx="216024" cy="216024"/>
          </a:xfrm>
          <a:prstGeom prst="roundRect">
            <a:avLst/>
          </a:prstGeom>
          <a:solidFill>
            <a:schemeClr val="accent5">
              <a:lumMod val="20000"/>
              <a:lumOff val="80000"/>
            </a:schemeClr>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93" name="Abgerundetes Rechteck 92"/>
          <p:cNvSpPr/>
          <p:nvPr/>
        </p:nvSpPr>
        <p:spPr>
          <a:xfrm>
            <a:off x="6513308" y="3890299"/>
            <a:ext cx="216024" cy="216024"/>
          </a:xfrm>
          <a:prstGeom prst="roundRect">
            <a:avLst/>
          </a:prstGeom>
          <a:solidFill>
            <a:schemeClr val="accent3">
              <a:lumMod val="75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94" name="Abgerundetes Rechteck 93"/>
          <p:cNvSpPr/>
          <p:nvPr/>
        </p:nvSpPr>
        <p:spPr>
          <a:xfrm>
            <a:off x="7816335" y="3241195"/>
            <a:ext cx="216024" cy="216024"/>
          </a:xfrm>
          <a:prstGeom prst="roundRect">
            <a:avLst/>
          </a:prstGeom>
          <a:solidFill>
            <a:schemeClr val="accent3">
              <a:lumMod val="75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95" name="Abgerundetes Rechteck 94"/>
          <p:cNvSpPr/>
          <p:nvPr/>
        </p:nvSpPr>
        <p:spPr>
          <a:xfrm>
            <a:off x="5256076" y="3880344"/>
            <a:ext cx="216024" cy="216024"/>
          </a:xfrm>
          <a:prstGeom prst="roundRect">
            <a:avLst/>
          </a:prstGeom>
          <a:solidFill>
            <a:schemeClr val="accent3">
              <a:lumMod val="75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96" name="Abgerundetes Rechteck 95"/>
          <p:cNvSpPr/>
          <p:nvPr/>
        </p:nvSpPr>
        <p:spPr>
          <a:xfrm>
            <a:off x="5256076" y="3575544"/>
            <a:ext cx="216024" cy="216024"/>
          </a:xfrm>
          <a:prstGeom prst="roundRect">
            <a:avLst/>
          </a:prstGeom>
          <a:solidFill>
            <a:schemeClr val="accent3">
              <a:lumMod val="75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97" name="Abgerundetes Rechteck 96"/>
          <p:cNvSpPr/>
          <p:nvPr/>
        </p:nvSpPr>
        <p:spPr>
          <a:xfrm>
            <a:off x="5256076" y="3248606"/>
            <a:ext cx="216024" cy="216024"/>
          </a:xfrm>
          <a:prstGeom prst="roundRect">
            <a:avLst/>
          </a:prstGeom>
          <a:solidFill>
            <a:schemeClr val="accent3">
              <a:lumMod val="75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98" name="Abgerundetes Rechteck 97"/>
          <p:cNvSpPr/>
          <p:nvPr/>
        </p:nvSpPr>
        <p:spPr>
          <a:xfrm>
            <a:off x="2728615" y="2600908"/>
            <a:ext cx="216024" cy="216024"/>
          </a:xfrm>
          <a:prstGeom prst="roundRect">
            <a:avLst/>
          </a:prstGeom>
          <a:solidFill>
            <a:schemeClr val="accent2">
              <a:lumMod val="50000"/>
            </a:schemeClr>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99" name="Abgerundetes Rechteck 98">
            <a:hlinkClick r:id="rId2" action="ppaction://hlinksldjump"/>
          </p:cNvPr>
          <p:cNvSpPr/>
          <p:nvPr/>
        </p:nvSpPr>
        <p:spPr>
          <a:xfrm>
            <a:off x="7816335" y="3880344"/>
            <a:ext cx="216024" cy="216024"/>
          </a:xfrm>
          <a:prstGeom prst="roundRect">
            <a:avLst/>
          </a:prstGeom>
          <a:solidFill>
            <a:schemeClr val="accent3">
              <a:lumMod val="75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100" name="Abgerundetes Rechteck 99"/>
          <p:cNvSpPr/>
          <p:nvPr/>
        </p:nvSpPr>
        <p:spPr>
          <a:xfrm>
            <a:off x="4031940" y="5301208"/>
            <a:ext cx="216024" cy="216024"/>
          </a:xfrm>
          <a:prstGeom prst="roundRect">
            <a:avLst/>
          </a:prstGeom>
          <a:solidFill>
            <a:srgbClr val="EF9B79"/>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102" name="Abgerundetes Rechteck 101"/>
          <p:cNvSpPr/>
          <p:nvPr/>
        </p:nvSpPr>
        <p:spPr>
          <a:xfrm>
            <a:off x="5256076" y="4221088"/>
            <a:ext cx="216024" cy="216024"/>
          </a:xfrm>
          <a:prstGeom prst="roundRect">
            <a:avLst/>
          </a:prstGeom>
          <a:solidFill>
            <a:schemeClr val="accent3">
              <a:lumMod val="60000"/>
              <a:lumOff val="4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103" name="Abgerundetes Rechteck 102"/>
          <p:cNvSpPr/>
          <p:nvPr/>
        </p:nvSpPr>
        <p:spPr>
          <a:xfrm>
            <a:off x="5292080" y="4869160"/>
            <a:ext cx="216024" cy="216024"/>
          </a:xfrm>
          <a:prstGeom prst="roundRect">
            <a:avLst/>
          </a:prstGeom>
          <a:solidFill>
            <a:schemeClr val="accent3">
              <a:lumMod val="60000"/>
              <a:lumOff val="4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de-DE"/>
          </a:p>
        </p:txBody>
      </p:sp>
      <p:sp>
        <p:nvSpPr>
          <p:cNvPr id="104" name="Abgerundetes Rechteck 103"/>
          <p:cNvSpPr/>
          <p:nvPr/>
        </p:nvSpPr>
        <p:spPr>
          <a:xfrm>
            <a:off x="6521100" y="5273694"/>
            <a:ext cx="216024" cy="216024"/>
          </a:xfrm>
          <a:prstGeom prst="roundRect">
            <a:avLst/>
          </a:prstGeom>
          <a:solidFill>
            <a:srgbClr val="FAE0D6"/>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105" name="Abgerundetes Rechteck 104"/>
          <p:cNvSpPr/>
          <p:nvPr/>
        </p:nvSpPr>
        <p:spPr>
          <a:xfrm>
            <a:off x="7848364" y="5273694"/>
            <a:ext cx="216024" cy="216024"/>
          </a:xfrm>
          <a:prstGeom prst="roundRect">
            <a:avLst/>
          </a:prstGeom>
          <a:solidFill>
            <a:srgbClr val="FAE0D6"/>
          </a:solidFill>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3" name="Ellipse 2"/>
          <p:cNvSpPr/>
          <p:nvPr/>
        </p:nvSpPr>
        <p:spPr bwMode="auto">
          <a:xfrm>
            <a:off x="6171270" y="1556792"/>
            <a:ext cx="900100" cy="188146"/>
          </a:xfrm>
          <a:prstGeom prst="ellipse">
            <a:avLst/>
          </a:prstGeom>
          <a:solidFill>
            <a:srgbClr val="FF0000">
              <a:alpha val="20000"/>
            </a:srgb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Verdana" pitchFamily="34" charset="0"/>
            </a:endParaRPr>
          </a:p>
        </p:txBody>
      </p:sp>
      <p:sp>
        <p:nvSpPr>
          <p:cNvPr id="60" name="Ellipse 59"/>
          <p:cNvSpPr/>
          <p:nvPr/>
        </p:nvSpPr>
        <p:spPr bwMode="auto">
          <a:xfrm>
            <a:off x="6221375" y="1958741"/>
            <a:ext cx="720080" cy="220428"/>
          </a:xfrm>
          <a:prstGeom prst="ellipse">
            <a:avLst/>
          </a:prstGeom>
          <a:solidFill>
            <a:srgbClr val="FF0000">
              <a:alpha val="20000"/>
            </a:srgb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Verdana" pitchFamily="34" charset="0"/>
            </a:endParaRPr>
          </a:p>
        </p:txBody>
      </p:sp>
      <p:sp>
        <p:nvSpPr>
          <p:cNvPr id="61" name="Ellipse 60"/>
          <p:cNvSpPr/>
          <p:nvPr/>
        </p:nvSpPr>
        <p:spPr bwMode="auto">
          <a:xfrm>
            <a:off x="6219604" y="2259137"/>
            <a:ext cx="720080" cy="220428"/>
          </a:xfrm>
          <a:prstGeom prst="ellipse">
            <a:avLst/>
          </a:prstGeom>
          <a:solidFill>
            <a:srgbClr val="FF0000">
              <a:alpha val="20000"/>
            </a:srgb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Verdana" pitchFamily="34" charset="0"/>
            </a:endParaRPr>
          </a:p>
        </p:txBody>
      </p:sp>
      <p:sp>
        <p:nvSpPr>
          <p:cNvPr id="64" name="Ellipse 63"/>
          <p:cNvSpPr/>
          <p:nvPr/>
        </p:nvSpPr>
        <p:spPr bwMode="auto">
          <a:xfrm>
            <a:off x="6249114" y="2919541"/>
            <a:ext cx="720080" cy="220428"/>
          </a:xfrm>
          <a:prstGeom prst="ellipse">
            <a:avLst/>
          </a:prstGeom>
          <a:solidFill>
            <a:srgbClr val="FF0000">
              <a:alpha val="20000"/>
            </a:srgb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Verdana" pitchFamily="34" charset="0"/>
            </a:endParaRPr>
          </a:p>
        </p:txBody>
      </p:sp>
    </p:spTree>
    <p:extLst>
      <p:ext uri="{BB962C8B-B14F-4D97-AF65-F5344CB8AC3E}">
        <p14:creationId xmlns:p14="http://schemas.microsoft.com/office/powerpoint/2010/main" val="126729985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11070" y="4689140"/>
            <a:ext cx="1242140" cy="15247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el 1"/>
          <p:cNvSpPr>
            <a:spLocks noGrp="1"/>
          </p:cNvSpPr>
          <p:nvPr>
            <p:ph type="title"/>
          </p:nvPr>
        </p:nvSpPr>
        <p:spPr/>
        <p:txBody>
          <a:bodyPr/>
          <a:lstStyle/>
          <a:p>
            <a:r>
              <a:rPr lang="de-DE" sz="2400" b="1" dirty="0"/>
              <a:t>5</a:t>
            </a:r>
            <a:r>
              <a:rPr lang="de-DE" sz="2400" b="1" dirty="0" smtClean="0"/>
              <a:t>. </a:t>
            </a:r>
            <a:r>
              <a:rPr lang="de-DE" sz="2400" b="1" dirty="0"/>
              <a:t>Toolkit: </a:t>
            </a:r>
            <a:r>
              <a:rPr lang="de-DE" sz="2400" b="1" dirty="0" err="1"/>
              <a:t>methods</a:t>
            </a:r>
            <a:r>
              <a:rPr lang="de-DE" sz="2400" b="1" dirty="0"/>
              <a:t> </a:t>
            </a:r>
            <a:r>
              <a:rPr lang="de-DE" sz="2400" b="1" dirty="0" smtClean="0"/>
              <a:t>– </a:t>
            </a:r>
            <a:r>
              <a:rPr lang="de-DE" sz="2400" b="1" dirty="0" err="1" smtClean="0"/>
              <a:t>sources</a:t>
            </a:r>
            <a:endParaRPr lang="de-DE" sz="2400" b="1" dirty="0"/>
          </a:p>
        </p:txBody>
      </p:sp>
      <p:sp>
        <p:nvSpPr>
          <p:cNvPr id="3" name="Inhaltsplatzhalter 2"/>
          <p:cNvSpPr>
            <a:spLocks noGrp="1"/>
          </p:cNvSpPr>
          <p:nvPr>
            <p:ph idx="1"/>
          </p:nvPr>
        </p:nvSpPr>
        <p:spPr>
          <a:xfrm>
            <a:off x="539751" y="1150939"/>
            <a:ext cx="8316725" cy="5246159"/>
          </a:xfrm>
        </p:spPr>
        <p:txBody>
          <a:bodyPr/>
          <a:lstStyle/>
          <a:p>
            <a:r>
              <a:rPr lang="en-US" sz="2000" dirty="0" smtClean="0"/>
              <a:t>Methods refer to tools, instruments and capacity development activities relevant as options for different user groups</a:t>
            </a:r>
          </a:p>
          <a:p>
            <a:pPr marL="0" indent="0">
              <a:buNone/>
            </a:pPr>
            <a:r>
              <a:rPr lang="de-DE" sz="1600" b="1" dirty="0" smtClean="0"/>
              <a:t/>
            </a:r>
            <a:br>
              <a:rPr lang="de-DE" sz="1600" b="1" dirty="0" smtClean="0"/>
            </a:br>
            <a:r>
              <a:rPr lang="de-DE" sz="1600" b="1" dirty="0" smtClean="0"/>
              <a:t>     </a:t>
            </a:r>
            <a:r>
              <a:rPr lang="en-US" sz="1600" b="1" dirty="0" smtClean="0"/>
              <a:t>Sources:</a:t>
            </a:r>
            <a:r>
              <a:rPr lang="en-US" sz="1600" dirty="0" smtClean="0"/>
              <a:t> </a:t>
            </a:r>
          </a:p>
          <a:p>
            <a:pPr lvl="1"/>
            <a:r>
              <a:rPr lang="en-US" sz="1800" dirty="0" smtClean="0"/>
              <a:t>Already existing approaches by </a:t>
            </a:r>
            <a:r>
              <a:rPr lang="en-US" sz="1800" b="1" dirty="0" smtClean="0"/>
              <a:t>GIZ Sector Projects</a:t>
            </a:r>
            <a:r>
              <a:rPr lang="en-US" sz="1800" dirty="0" smtClean="0"/>
              <a:t>, such as: </a:t>
            </a:r>
          </a:p>
          <a:p>
            <a:pPr lvl="2"/>
            <a:r>
              <a:rPr lang="en-US" dirty="0" smtClean="0"/>
              <a:t>Private Sector Development</a:t>
            </a:r>
          </a:p>
          <a:p>
            <a:pPr lvl="2"/>
            <a:r>
              <a:rPr lang="en-US" dirty="0" smtClean="0"/>
              <a:t>Sustainable Economic Development</a:t>
            </a:r>
          </a:p>
          <a:p>
            <a:pPr lvl="2"/>
            <a:r>
              <a:rPr lang="en-US" dirty="0" smtClean="0"/>
              <a:t>Employment </a:t>
            </a:r>
          </a:p>
          <a:p>
            <a:pPr lvl="1"/>
            <a:r>
              <a:rPr lang="en-US" sz="1800" dirty="0" smtClean="0"/>
              <a:t>In addition, check of other </a:t>
            </a:r>
            <a:r>
              <a:rPr lang="en-US" sz="1800" b="1" dirty="0" smtClean="0"/>
              <a:t>relevant tool, toolkits</a:t>
            </a:r>
            <a:r>
              <a:rPr lang="en-US" sz="1800" dirty="0" smtClean="0"/>
              <a:t>, e.g. r</a:t>
            </a:r>
            <a:r>
              <a:rPr lang="en-US" dirty="0" smtClean="0"/>
              <a:t>enewable energy toolkits by </a:t>
            </a:r>
          </a:p>
          <a:p>
            <a:pPr lvl="2"/>
            <a:r>
              <a:rPr lang="en-US" dirty="0" smtClean="0"/>
              <a:t>a) IRENA; </a:t>
            </a:r>
          </a:p>
          <a:p>
            <a:pPr lvl="2"/>
            <a:r>
              <a:rPr lang="en-US" dirty="0" smtClean="0"/>
              <a:t>b) IEA; </a:t>
            </a:r>
          </a:p>
          <a:p>
            <a:pPr lvl="2"/>
            <a:r>
              <a:rPr lang="en-US" dirty="0" smtClean="0"/>
              <a:t>c) World Bank; </a:t>
            </a:r>
          </a:p>
          <a:p>
            <a:pPr lvl="2"/>
            <a:r>
              <a:rPr lang="en-US" dirty="0" smtClean="0"/>
              <a:t>d) </a:t>
            </a:r>
            <a:r>
              <a:rPr lang="en-US" dirty="0" err="1" smtClean="0"/>
              <a:t>Worldwatch</a:t>
            </a:r>
            <a:r>
              <a:rPr lang="en-US" dirty="0" smtClean="0"/>
              <a:t> et al.; </a:t>
            </a:r>
          </a:p>
          <a:p>
            <a:pPr lvl="2"/>
            <a:r>
              <a:rPr lang="de-DE" dirty="0" smtClean="0"/>
              <a:t>e) EU EI, etc.</a:t>
            </a:r>
          </a:p>
          <a:p>
            <a:pPr lvl="2"/>
            <a:r>
              <a:rPr lang="de-DE" dirty="0" smtClean="0"/>
              <a:t>…</a:t>
            </a:r>
          </a:p>
          <a:p>
            <a:pPr marL="534987" lvl="2" indent="0">
              <a:buNone/>
            </a:pPr>
            <a:endParaRPr lang="de-DE" sz="1600" dirty="0" smtClean="0"/>
          </a:p>
          <a:p>
            <a:pPr lvl="1"/>
            <a:endParaRPr lang="de-DE" dirty="0"/>
          </a:p>
        </p:txBody>
      </p:sp>
      <p:sp>
        <p:nvSpPr>
          <p:cNvPr id="4" name="Fußzeilenplatzhalter 3"/>
          <p:cNvSpPr>
            <a:spLocks noGrp="1"/>
          </p:cNvSpPr>
          <p:nvPr>
            <p:ph type="ftr" sz="quarter" idx="10"/>
          </p:nvPr>
        </p:nvSpPr>
        <p:spPr/>
        <p:txBody>
          <a:bodyPr/>
          <a:lstStyle/>
          <a:p>
            <a:pPr>
              <a:defRPr/>
            </a:pPr>
            <a:endParaRPr lang="de-DE" dirty="0"/>
          </a:p>
        </p:txBody>
      </p:sp>
      <p:pic>
        <p:nvPicPr>
          <p:cNvPr id="2051"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64288" y="4505060"/>
            <a:ext cx="1404156" cy="18911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20172" y="5049180"/>
            <a:ext cx="1150684" cy="1591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23287013"/>
      </p:ext>
    </p:extLst>
  </p:cSld>
  <p:clrMapOvr>
    <a:masterClrMapping/>
  </p:clrMapOvr>
  <p:transition spd="slow"/>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400" b="1" dirty="0"/>
              <a:t>5</a:t>
            </a:r>
            <a:r>
              <a:rPr lang="de-DE" sz="2400" b="1" dirty="0" smtClean="0"/>
              <a:t>. </a:t>
            </a:r>
            <a:r>
              <a:rPr lang="de-DE" sz="2400" b="1" dirty="0"/>
              <a:t>Toolkit - </a:t>
            </a:r>
            <a:r>
              <a:rPr lang="de-DE" sz="2400" b="1" dirty="0" err="1"/>
              <a:t>m</a:t>
            </a:r>
            <a:r>
              <a:rPr lang="de-DE" sz="2400" b="1" dirty="0" err="1" smtClean="0"/>
              <a:t>ethods</a:t>
            </a:r>
            <a:endParaRPr lang="de-DE" sz="2400" b="1" dirty="0"/>
          </a:p>
        </p:txBody>
      </p:sp>
      <p:sp>
        <p:nvSpPr>
          <p:cNvPr id="3" name="Inhaltsplatzhalter 2"/>
          <p:cNvSpPr>
            <a:spLocks noGrp="1"/>
          </p:cNvSpPr>
          <p:nvPr>
            <p:ph idx="1"/>
          </p:nvPr>
        </p:nvSpPr>
        <p:spPr/>
        <p:txBody>
          <a:bodyPr/>
          <a:lstStyle/>
          <a:p>
            <a:r>
              <a:rPr lang="en-US" dirty="0"/>
              <a:t>Methods refer to tools, instruments </a:t>
            </a:r>
            <a:r>
              <a:rPr lang="en-US" dirty="0" smtClean="0"/>
              <a:t/>
            </a:r>
            <a:br>
              <a:rPr lang="en-US" dirty="0" smtClean="0"/>
            </a:br>
            <a:r>
              <a:rPr lang="en-US" dirty="0" smtClean="0"/>
              <a:t>and </a:t>
            </a:r>
            <a:r>
              <a:rPr lang="en-US" dirty="0"/>
              <a:t>capacity development </a:t>
            </a:r>
            <a:r>
              <a:rPr lang="en-US" dirty="0" smtClean="0"/>
              <a:t>activities: </a:t>
            </a:r>
            <a:br>
              <a:rPr lang="en-US" dirty="0" smtClean="0"/>
            </a:br>
            <a:endParaRPr lang="de-DE" dirty="0" smtClean="0"/>
          </a:p>
          <a:p>
            <a:pPr lvl="1"/>
            <a:r>
              <a:rPr lang="de-DE" dirty="0" smtClean="0"/>
              <a:t>Source- </a:t>
            </a:r>
            <a:r>
              <a:rPr lang="de-DE" dirty="0" err="1" smtClean="0"/>
              <a:t>and</a:t>
            </a:r>
            <a:r>
              <a:rPr lang="de-DE" dirty="0" smtClean="0"/>
              <a:t> </a:t>
            </a:r>
            <a:r>
              <a:rPr lang="de-DE" dirty="0" err="1" smtClean="0"/>
              <a:t>handbooks</a:t>
            </a:r>
            <a:r>
              <a:rPr lang="de-DE" dirty="0" smtClean="0"/>
              <a:t>, </a:t>
            </a:r>
          </a:p>
          <a:p>
            <a:pPr lvl="1"/>
            <a:r>
              <a:rPr lang="de-DE" dirty="0" smtClean="0"/>
              <a:t>Guidelines, </a:t>
            </a:r>
          </a:p>
          <a:p>
            <a:pPr lvl="1"/>
            <a:r>
              <a:rPr lang="de-DE" dirty="0" smtClean="0"/>
              <a:t>Best Practice Collections, </a:t>
            </a:r>
          </a:p>
          <a:p>
            <a:pPr lvl="1"/>
            <a:r>
              <a:rPr lang="de-DE" dirty="0" smtClean="0"/>
              <a:t>Analytical </a:t>
            </a:r>
            <a:r>
              <a:rPr lang="de-DE" dirty="0" err="1" smtClean="0"/>
              <a:t>reports</a:t>
            </a:r>
            <a:r>
              <a:rPr lang="de-DE" dirty="0" smtClean="0"/>
              <a:t> (</a:t>
            </a:r>
            <a:r>
              <a:rPr lang="de-DE" dirty="0" err="1" smtClean="0"/>
              <a:t>country</a:t>
            </a:r>
            <a:r>
              <a:rPr lang="de-DE" dirty="0" smtClean="0"/>
              <a:t>, </a:t>
            </a:r>
            <a:r>
              <a:rPr lang="de-DE" dirty="0" err="1" smtClean="0"/>
              <a:t>sector</a:t>
            </a:r>
            <a:r>
              <a:rPr lang="de-DE" dirty="0" smtClean="0"/>
              <a:t>, etc.)</a:t>
            </a:r>
          </a:p>
          <a:p>
            <a:pPr lvl="1"/>
            <a:r>
              <a:rPr lang="de-DE" dirty="0" smtClean="0"/>
              <a:t>Needs Assessments, </a:t>
            </a:r>
          </a:p>
          <a:p>
            <a:pPr lvl="1"/>
            <a:r>
              <a:rPr lang="de-DE" dirty="0" err="1" smtClean="0"/>
              <a:t>Checklists</a:t>
            </a:r>
            <a:r>
              <a:rPr lang="de-DE" dirty="0" smtClean="0"/>
              <a:t>,</a:t>
            </a:r>
          </a:p>
          <a:p>
            <a:pPr lvl="1"/>
            <a:r>
              <a:rPr lang="de-DE" dirty="0" smtClean="0"/>
              <a:t>Training Courses, E-</a:t>
            </a:r>
            <a:r>
              <a:rPr lang="de-DE" dirty="0" err="1" smtClean="0"/>
              <a:t>learning</a:t>
            </a:r>
            <a:r>
              <a:rPr lang="de-DE" dirty="0" smtClean="0"/>
              <a:t>, </a:t>
            </a:r>
            <a:r>
              <a:rPr lang="de-DE" dirty="0" err="1" smtClean="0"/>
              <a:t>Blended</a:t>
            </a:r>
            <a:r>
              <a:rPr lang="de-DE" dirty="0" smtClean="0"/>
              <a:t> </a:t>
            </a:r>
            <a:r>
              <a:rPr lang="de-DE" dirty="0" err="1" smtClean="0"/>
              <a:t>learning</a:t>
            </a:r>
            <a:r>
              <a:rPr lang="de-DE" dirty="0" smtClean="0"/>
              <a:t>,</a:t>
            </a:r>
          </a:p>
          <a:p>
            <a:pPr lvl="1"/>
            <a:r>
              <a:rPr lang="de-DE" dirty="0" smtClean="0"/>
              <a:t>Stakeholder </a:t>
            </a:r>
            <a:r>
              <a:rPr lang="de-DE" dirty="0" err="1" smtClean="0"/>
              <a:t>Dialogues</a:t>
            </a:r>
            <a:r>
              <a:rPr lang="de-DE" dirty="0" smtClean="0"/>
              <a:t>, (e.g. </a:t>
            </a:r>
            <a:r>
              <a:rPr lang="de-DE" dirty="0" err="1" smtClean="0"/>
              <a:t>sector-wide</a:t>
            </a:r>
            <a:r>
              <a:rPr lang="de-DE" dirty="0" smtClean="0"/>
              <a:t>)</a:t>
            </a:r>
          </a:p>
          <a:p>
            <a:pPr lvl="1"/>
            <a:r>
              <a:rPr lang="de-DE" dirty="0" smtClean="0"/>
              <a:t>…</a:t>
            </a:r>
            <a:endParaRPr lang="de-DE" dirty="0" smtClean="0"/>
          </a:p>
          <a:p>
            <a:pPr lvl="1"/>
            <a:endParaRPr lang="de-DE" dirty="0" smtClean="0"/>
          </a:p>
          <a:p>
            <a:pPr marL="0" indent="0">
              <a:buNone/>
            </a:pPr>
            <a:endParaRPr lang="de-DE" dirty="0"/>
          </a:p>
        </p:txBody>
      </p:sp>
      <p:sp>
        <p:nvSpPr>
          <p:cNvPr id="4" name="Fußzeilenplatzhalter 3"/>
          <p:cNvSpPr>
            <a:spLocks noGrp="1"/>
          </p:cNvSpPr>
          <p:nvPr>
            <p:ph type="ftr" sz="quarter" idx="10"/>
          </p:nvPr>
        </p:nvSpPr>
        <p:spPr/>
        <p:txBody>
          <a:bodyPr/>
          <a:lstStyle/>
          <a:p>
            <a:pPr>
              <a:defRPr/>
            </a:pPr>
            <a:endParaRPr lang="de-DE"/>
          </a:p>
        </p:txBody>
      </p:sp>
      <p:pic>
        <p:nvPicPr>
          <p:cNvPr id="5" name="Bild 20" descr="http://www.teachsam.de/arb/arb_diag_8_2_1-Dateien/image002.gif"/>
          <p:cNvPicPr/>
          <p:nvPr/>
        </p:nvPicPr>
        <p:blipFill>
          <a:blip r:embed="rId2" r:link="rId3"/>
          <a:srcRect/>
          <a:stretch>
            <a:fillRect/>
          </a:stretch>
        </p:blipFill>
        <p:spPr bwMode="auto">
          <a:xfrm>
            <a:off x="8136396" y="2140219"/>
            <a:ext cx="567112" cy="496693"/>
          </a:xfrm>
          <a:prstGeom prst="rect">
            <a:avLst/>
          </a:prstGeom>
          <a:noFill/>
          <a:ln w="9525">
            <a:noFill/>
            <a:miter lim="800000"/>
            <a:headEnd/>
            <a:tailEnd/>
          </a:ln>
        </p:spPr>
      </p:pic>
      <p:pic>
        <p:nvPicPr>
          <p:cNvPr id="6" name="Bild 21" descr="http://www.wvtsa.org/3_officers/handshake.gif"/>
          <p:cNvPicPr/>
          <p:nvPr/>
        </p:nvPicPr>
        <p:blipFill>
          <a:blip r:embed="rId4" r:link="rId5"/>
          <a:srcRect/>
          <a:stretch>
            <a:fillRect/>
          </a:stretch>
        </p:blipFill>
        <p:spPr bwMode="auto">
          <a:xfrm>
            <a:off x="8218690" y="5625244"/>
            <a:ext cx="484818" cy="368995"/>
          </a:xfrm>
          <a:prstGeom prst="rect">
            <a:avLst/>
          </a:prstGeom>
          <a:noFill/>
          <a:ln w="9525">
            <a:noFill/>
            <a:miter lim="800000"/>
            <a:headEnd/>
            <a:tailEnd/>
          </a:ln>
        </p:spPr>
      </p:pic>
      <p:pic>
        <p:nvPicPr>
          <p:cNvPr id="7" name="Bild 5" descr="j0439819"/>
          <p:cNvPicPr/>
          <p:nvPr/>
        </p:nvPicPr>
        <p:blipFill>
          <a:blip r:embed="rId6"/>
          <a:srcRect/>
          <a:stretch>
            <a:fillRect/>
          </a:stretch>
        </p:blipFill>
        <p:spPr bwMode="auto">
          <a:xfrm>
            <a:off x="8205355" y="2786832"/>
            <a:ext cx="498153" cy="462148"/>
          </a:xfrm>
          <a:prstGeom prst="rect">
            <a:avLst/>
          </a:prstGeom>
          <a:noFill/>
          <a:ln w="9525">
            <a:noFill/>
            <a:miter lim="800000"/>
            <a:headEnd/>
            <a:tailEnd/>
          </a:ln>
        </p:spPr>
      </p:pic>
      <p:pic>
        <p:nvPicPr>
          <p:cNvPr id="8" name="Bild 40" descr="j0438770"/>
          <p:cNvPicPr/>
          <p:nvPr/>
        </p:nvPicPr>
        <p:blipFill>
          <a:blip r:embed="rId7"/>
          <a:srcRect/>
          <a:stretch>
            <a:fillRect/>
          </a:stretch>
        </p:blipFill>
        <p:spPr bwMode="auto">
          <a:xfrm>
            <a:off x="8218690" y="4977173"/>
            <a:ext cx="447197" cy="432047"/>
          </a:xfrm>
          <a:prstGeom prst="rect">
            <a:avLst/>
          </a:prstGeom>
          <a:noFill/>
          <a:ln w="9525">
            <a:noFill/>
            <a:miter lim="800000"/>
            <a:headEnd/>
            <a:tailEnd/>
          </a:ln>
        </p:spPr>
      </p:pic>
      <p:pic>
        <p:nvPicPr>
          <p:cNvPr id="9" name="Picture 4" descr="C:\Program Files (x86)\Microsoft Office\MEDIA\CAGCAT10\j0292982.wmf"/>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218691" y="4282582"/>
            <a:ext cx="484818" cy="47856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6" descr="C:\Program Files (x86)\Microsoft Office\MEDIA\CAGCAT10\j0300840.wmf"/>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8022690" y="3465740"/>
            <a:ext cx="725774" cy="6113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5566731"/>
      </p:ext>
    </p:extLst>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z="2400" b="1" dirty="0" smtClean="0"/>
              <a:t>1. What are the challenges</a:t>
            </a:r>
            <a:r>
              <a:rPr lang="de-DE" sz="2400" b="1" dirty="0"/>
              <a:t>?</a:t>
            </a:r>
          </a:p>
        </p:txBody>
      </p:sp>
      <p:sp>
        <p:nvSpPr>
          <p:cNvPr id="3" name="Inhaltsplatzhalter 2"/>
          <p:cNvSpPr>
            <a:spLocks noGrp="1"/>
          </p:cNvSpPr>
          <p:nvPr>
            <p:ph idx="1"/>
          </p:nvPr>
        </p:nvSpPr>
        <p:spPr/>
        <p:txBody>
          <a:bodyPr/>
          <a:lstStyle/>
          <a:p>
            <a:r>
              <a:rPr lang="en-US" dirty="0" smtClean="0"/>
              <a:t>Creating employment and local value in markets for RE / EE depends on range of conditions, e.g.: </a:t>
            </a:r>
          </a:p>
          <a:p>
            <a:pPr lvl="1"/>
            <a:r>
              <a:rPr lang="en-US" dirty="0" smtClean="0"/>
              <a:t>Supply &amp; Demand for technologies </a:t>
            </a:r>
          </a:p>
          <a:p>
            <a:pPr lvl="1"/>
            <a:r>
              <a:rPr lang="en-US" dirty="0" smtClean="0"/>
              <a:t>Skilled workforce </a:t>
            </a:r>
          </a:p>
          <a:p>
            <a:pPr lvl="1"/>
            <a:r>
              <a:rPr lang="en-US" dirty="0" smtClean="0"/>
              <a:t>Capital for investments</a:t>
            </a:r>
          </a:p>
          <a:p>
            <a:pPr lvl="1"/>
            <a:r>
              <a:rPr lang="en-US" dirty="0" smtClean="0"/>
              <a:t>Energy &amp; electricity infrastructures</a:t>
            </a:r>
          </a:p>
          <a:p>
            <a:pPr lvl="1"/>
            <a:r>
              <a:rPr lang="en-US" dirty="0" smtClean="0"/>
              <a:t>Coherent policy framework </a:t>
            </a:r>
          </a:p>
          <a:p>
            <a:r>
              <a:rPr lang="en-US" dirty="0" smtClean="0"/>
              <a:t>Delivering these conditions requires coordination of actors</a:t>
            </a:r>
          </a:p>
          <a:p>
            <a:pPr lvl="1"/>
            <a:r>
              <a:rPr lang="en-US" dirty="0" smtClean="0"/>
              <a:t>From different departments </a:t>
            </a:r>
          </a:p>
          <a:p>
            <a:pPr lvl="1"/>
            <a:r>
              <a:rPr lang="en-US" dirty="0" smtClean="0"/>
              <a:t>Levels of policy making </a:t>
            </a:r>
          </a:p>
          <a:p>
            <a:pPr lvl="1"/>
            <a:r>
              <a:rPr lang="en-US" dirty="0" smtClean="0"/>
              <a:t>Industrial sectors </a:t>
            </a:r>
          </a:p>
          <a:p>
            <a:pPr lvl="1"/>
            <a:r>
              <a:rPr lang="en-US" dirty="0" smtClean="0"/>
              <a:t>Society </a:t>
            </a:r>
          </a:p>
        </p:txBody>
      </p:sp>
      <p:sp>
        <p:nvSpPr>
          <p:cNvPr id="4" name="Fußzeilenplatzhalter 3"/>
          <p:cNvSpPr>
            <a:spLocks noGrp="1"/>
          </p:cNvSpPr>
          <p:nvPr>
            <p:ph type="ftr" sz="quarter" idx="10"/>
          </p:nvPr>
        </p:nvSpPr>
        <p:spPr/>
        <p:txBody>
          <a:bodyPr/>
          <a:lstStyle/>
          <a:p>
            <a:pPr>
              <a:defRPr/>
            </a:pPr>
            <a:endParaRPr lang="de-DE"/>
          </a:p>
        </p:txBody>
      </p:sp>
    </p:spTree>
    <p:extLst>
      <p:ext uri="{BB962C8B-B14F-4D97-AF65-F5344CB8AC3E}">
        <p14:creationId xmlns:p14="http://schemas.microsoft.com/office/powerpoint/2010/main" val="2938962635"/>
      </p:ext>
    </p:extLst>
  </p:cSld>
  <p:clrMapOvr>
    <a:masterClrMapping/>
  </p:clrMapOvr>
  <p:transition spd="slow"/>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400" b="1" dirty="0"/>
              <a:t>5</a:t>
            </a:r>
            <a:r>
              <a:rPr lang="de-DE" sz="2400" b="1" dirty="0" smtClean="0"/>
              <a:t>. </a:t>
            </a:r>
            <a:r>
              <a:rPr lang="de-DE" sz="2400" b="1" dirty="0" err="1"/>
              <a:t>Methods</a:t>
            </a:r>
            <a:r>
              <a:rPr lang="de-DE" sz="2400" b="1" dirty="0"/>
              <a:t> - </a:t>
            </a:r>
            <a:r>
              <a:rPr lang="de-DE" sz="2400" b="1" dirty="0" smtClean="0"/>
              <a:t>‚</a:t>
            </a:r>
            <a:r>
              <a:rPr lang="de-DE" sz="2400" b="1" dirty="0"/>
              <a:t>Assessments‘ -HSA </a:t>
            </a:r>
          </a:p>
        </p:txBody>
      </p:sp>
      <p:sp>
        <p:nvSpPr>
          <p:cNvPr id="3" name="Inhaltsplatzhalter 2"/>
          <p:cNvSpPr>
            <a:spLocks noGrp="1"/>
          </p:cNvSpPr>
          <p:nvPr>
            <p:ph idx="1"/>
          </p:nvPr>
        </p:nvSpPr>
        <p:spPr/>
        <p:txBody>
          <a:bodyPr/>
          <a:lstStyle/>
          <a:p>
            <a:r>
              <a:rPr lang="de-DE" dirty="0" err="1" smtClean="0"/>
              <a:t>Question</a:t>
            </a:r>
            <a:r>
              <a:rPr lang="de-DE" dirty="0" smtClean="0"/>
              <a:t>? </a:t>
            </a:r>
          </a:p>
          <a:p>
            <a:pPr lvl="1"/>
            <a:r>
              <a:rPr lang="de-DE" dirty="0" err="1" smtClean="0"/>
              <a:t>How</a:t>
            </a:r>
            <a:r>
              <a:rPr lang="de-DE" dirty="0" smtClean="0"/>
              <a:t> </a:t>
            </a:r>
            <a:r>
              <a:rPr lang="de-DE" dirty="0" err="1" smtClean="0"/>
              <a:t>can</a:t>
            </a:r>
            <a:r>
              <a:rPr lang="de-DE" dirty="0" smtClean="0"/>
              <a:t> I </a:t>
            </a:r>
            <a:r>
              <a:rPr lang="de-DE" dirty="0" err="1" smtClean="0"/>
              <a:t>evaluate</a:t>
            </a:r>
            <a:r>
              <a:rPr lang="de-DE" dirty="0" smtClean="0"/>
              <a:t> different </a:t>
            </a:r>
            <a:r>
              <a:rPr lang="de-DE" dirty="0" err="1" smtClean="0"/>
              <a:t>impacts</a:t>
            </a:r>
            <a:r>
              <a:rPr lang="de-DE" dirty="0" smtClean="0"/>
              <a:t> </a:t>
            </a:r>
            <a:r>
              <a:rPr lang="de-DE" dirty="0" err="1" smtClean="0"/>
              <a:t>during</a:t>
            </a:r>
            <a:r>
              <a:rPr lang="de-DE" dirty="0" smtClean="0"/>
              <a:t> </a:t>
            </a:r>
            <a:r>
              <a:rPr lang="de-DE" dirty="0" err="1" smtClean="0"/>
              <a:t>the</a:t>
            </a:r>
            <a:r>
              <a:rPr lang="de-DE" dirty="0" smtClean="0"/>
              <a:t> </a:t>
            </a:r>
            <a:r>
              <a:rPr lang="de-DE" dirty="0" err="1" smtClean="0"/>
              <a:t>value</a:t>
            </a:r>
            <a:r>
              <a:rPr lang="de-DE" dirty="0" smtClean="0"/>
              <a:t> </a:t>
            </a:r>
            <a:r>
              <a:rPr lang="de-DE" dirty="0" err="1" smtClean="0"/>
              <a:t>chain</a:t>
            </a:r>
            <a:r>
              <a:rPr lang="de-DE" dirty="0" smtClean="0"/>
              <a:t> </a:t>
            </a:r>
            <a:r>
              <a:rPr lang="de-DE" dirty="0" err="1" smtClean="0"/>
              <a:t>process</a:t>
            </a:r>
            <a:r>
              <a:rPr lang="de-DE" dirty="0" smtClean="0"/>
              <a:t> (</a:t>
            </a:r>
            <a:r>
              <a:rPr lang="de-DE" dirty="0" err="1" smtClean="0"/>
              <a:t>economic</a:t>
            </a:r>
            <a:r>
              <a:rPr lang="de-DE" dirty="0" smtClean="0"/>
              <a:t>, environmental, </a:t>
            </a:r>
            <a:r>
              <a:rPr lang="de-DE" dirty="0" err="1" smtClean="0"/>
              <a:t>social</a:t>
            </a:r>
            <a:r>
              <a:rPr lang="de-DE" dirty="0" smtClean="0"/>
              <a:t> </a:t>
            </a:r>
            <a:r>
              <a:rPr lang="de-DE" dirty="0" err="1" smtClean="0"/>
              <a:t>institutional</a:t>
            </a:r>
            <a:r>
              <a:rPr lang="de-DE" dirty="0" smtClean="0"/>
              <a:t>)?</a:t>
            </a:r>
          </a:p>
          <a:p>
            <a:r>
              <a:rPr lang="de-DE" dirty="0" smtClean="0"/>
              <a:t>Source: </a:t>
            </a:r>
          </a:p>
          <a:p>
            <a:pPr lvl="1"/>
            <a:r>
              <a:rPr lang="de-DE" dirty="0" smtClean="0"/>
              <a:t>GIZ SP Private </a:t>
            </a:r>
            <a:r>
              <a:rPr lang="de-DE" dirty="0" err="1" smtClean="0"/>
              <a:t>Sector</a:t>
            </a:r>
            <a:r>
              <a:rPr lang="de-DE" dirty="0" smtClean="0"/>
              <a:t> Development</a:t>
            </a:r>
          </a:p>
          <a:p>
            <a:r>
              <a:rPr lang="de-DE" dirty="0" smtClean="0"/>
              <a:t>Format: </a:t>
            </a:r>
          </a:p>
          <a:p>
            <a:pPr lvl="1"/>
            <a:r>
              <a:rPr lang="de-DE" dirty="0" smtClean="0"/>
              <a:t>Guidelines </a:t>
            </a:r>
            <a:r>
              <a:rPr lang="de-DE" dirty="0" err="1" smtClean="0"/>
              <a:t>with</a:t>
            </a:r>
            <a:r>
              <a:rPr lang="de-DE" dirty="0" smtClean="0"/>
              <a:t> different </a:t>
            </a:r>
            <a:r>
              <a:rPr lang="de-DE" dirty="0" err="1" smtClean="0"/>
              <a:t>tools</a:t>
            </a:r>
            <a:r>
              <a:rPr lang="de-DE" dirty="0" smtClean="0"/>
              <a:t> (</a:t>
            </a:r>
            <a:r>
              <a:rPr lang="de-DE" dirty="0" err="1" smtClean="0"/>
              <a:t>with</a:t>
            </a:r>
            <a:r>
              <a:rPr lang="de-DE" dirty="0" smtClean="0"/>
              <a:t> ILO)</a:t>
            </a:r>
          </a:p>
          <a:p>
            <a:r>
              <a:rPr lang="de-DE" dirty="0" smtClean="0"/>
              <a:t>Approach: </a:t>
            </a:r>
          </a:p>
          <a:p>
            <a:pPr lvl="1"/>
            <a:r>
              <a:rPr lang="en-GB" dirty="0" smtClean="0"/>
              <a:t>Hot-spot </a:t>
            </a:r>
            <a:r>
              <a:rPr lang="en-GB" dirty="0"/>
              <a:t>analysis (HSA</a:t>
            </a:r>
            <a:r>
              <a:rPr lang="en-GB" dirty="0" smtClean="0"/>
              <a:t>) as a </a:t>
            </a:r>
            <a:r>
              <a:rPr lang="en-GB" dirty="0"/>
              <a:t>qualitative </a:t>
            </a:r>
            <a:r>
              <a:rPr lang="en-GB" dirty="0" smtClean="0"/>
              <a:t>tool. </a:t>
            </a:r>
          </a:p>
          <a:p>
            <a:pPr lvl="1"/>
            <a:r>
              <a:rPr lang="en-GB" dirty="0" smtClean="0"/>
              <a:t>Like </a:t>
            </a:r>
            <a:r>
              <a:rPr lang="en-GB" dirty="0"/>
              <a:t>the Life Cycle Analysis HSA </a:t>
            </a:r>
            <a:r>
              <a:rPr lang="en-GB" dirty="0" smtClean="0"/>
              <a:t>it is </a:t>
            </a:r>
            <a:r>
              <a:rPr lang="en-GB" dirty="0"/>
              <a:t>aimed at identifying ways to improve resource efficiency and reduce negative environmental </a:t>
            </a:r>
            <a:r>
              <a:rPr lang="en-GB" dirty="0" smtClean="0"/>
              <a:t>impacts. </a:t>
            </a:r>
          </a:p>
          <a:p>
            <a:pPr lvl="0"/>
            <a:r>
              <a:rPr lang="de-DE" dirty="0" err="1" smtClean="0">
                <a:solidFill>
                  <a:srgbClr val="333333"/>
                </a:solidFill>
              </a:rPr>
              <a:t>Effort</a:t>
            </a:r>
            <a:r>
              <a:rPr lang="de-DE" dirty="0" smtClean="0">
                <a:solidFill>
                  <a:srgbClr val="333333"/>
                </a:solidFill>
              </a:rPr>
              <a:t>: </a:t>
            </a:r>
            <a:endParaRPr lang="de-DE" dirty="0">
              <a:solidFill>
                <a:srgbClr val="333333"/>
              </a:solidFill>
            </a:endParaRPr>
          </a:p>
          <a:p>
            <a:pPr lvl="1"/>
            <a:r>
              <a:rPr lang="en-GB" dirty="0" smtClean="0"/>
              <a:t>“Relatively </a:t>
            </a:r>
            <a:r>
              <a:rPr lang="en-GB" dirty="0"/>
              <a:t>little costly and not too </a:t>
            </a:r>
            <a:r>
              <a:rPr lang="en-GB" dirty="0" smtClean="0"/>
              <a:t>demanding”</a:t>
            </a:r>
            <a:endParaRPr lang="de-DE" dirty="0"/>
          </a:p>
        </p:txBody>
      </p:sp>
      <p:sp>
        <p:nvSpPr>
          <p:cNvPr id="4" name="Fußzeilenplatzhalter 3"/>
          <p:cNvSpPr>
            <a:spLocks noGrp="1"/>
          </p:cNvSpPr>
          <p:nvPr>
            <p:ph type="ftr" sz="quarter" idx="10"/>
          </p:nvPr>
        </p:nvSpPr>
        <p:spPr/>
        <p:txBody>
          <a:bodyPr/>
          <a:lstStyle/>
          <a:p>
            <a:pPr>
              <a:defRPr/>
            </a:pPr>
            <a:endParaRPr lang="de-DE"/>
          </a:p>
        </p:txBody>
      </p:sp>
    </p:spTree>
    <p:extLst>
      <p:ext uri="{BB962C8B-B14F-4D97-AF65-F5344CB8AC3E}">
        <p14:creationId xmlns:p14="http://schemas.microsoft.com/office/powerpoint/2010/main" val="3923623318"/>
      </p:ext>
    </p:extLst>
  </p:cSld>
  <p:clrMapOvr>
    <a:masterClrMapping/>
  </p:clrMapOvr>
  <p:transition spd="slow"/>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400" b="1" dirty="0"/>
              <a:t>5</a:t>
            </a:r>
            <a:r>
              <a:rPr lang="de-DE" sz="2400" b="1" dirty="0" smtClean="0"/>
              <a:t>. </a:t>
            </a:r>
            <a:r>
              <a:rPr lang="de-DE" sz="2400" b="1" dirty="0" err="1"/>
              <a:t>Methods</a:t>
            </a:r>
            <a:r>
              <a:rPr lang="de-DE" sz="2400" b="1" dirty="0"/>
              <a:t> - </a:t>
            </a:r>
            <a:r>
              <a:rPr lang="de-DE" sz="2400" b="1" dirty="0" smtClean="0"/>
              <a:t>‚</a:t>
            </a:r>
            <a:r>
              <a:rPr lang="de-DE" sz="2400" b="1" dirty="0"/>
              <a:t>Co-</a:t>
            </a:r>
            <a:r>
              <a:rPr lang="de-DE" sz="2400" b="1" dirty="0" err="1"/>
              <a:t>Benefits</a:t>
            </a:r>
            <a:r>
              <a:rPr lang="de-DE" sz="2400" b="1" dirty="0"/>
              <a:t>‘ - ELMA</a:t>
            </a:r>
          </a:p>
        </p:txBody>
      </p:sp>
      <p:sp>
        <p:nvSpPr>
          <p:cNvPr id="3" name="Inhaltsplatzhalter 2"/>
          <p:cNvSpPr>
            <a:spLocks noGrp="1"/>
          </p:cNvSpPr>
          <p:nvPr>
            <p:ph idx="1"/>
          </p:nvPr>
        </p:nvSpPr>
        <p:spPr/>
        <p:txBody>
          <a:bodyPr/>
          <a:lstStyle/>
          <a:p>
            <a:r>
              <a:rPr lang="de-DE" dirty="0" err="1" smtClean="0"/>
              <a:t>Your</a:t>
            </a:r>
            <a:r>
              <a:rPr lang="de-DE" dirty="0" smtClean="0"/>
              <a:t> potential </a:t>
            </a:r>
            <a:r>
              <a:rPr lang="de-DE" dirty="0" err="1" smtClean="0"/>
              <a:t>question</a:t>
            </a:r>
            <a:r>
              <a:rPr lang="de-DE" dirty="0" smtClean="0"/>
              <a:t>? </a:t>
            </a:r>
          </a:p>
          <a:p>
            <a:pPr lvl="1"/>
            <a:r>
              <a:rPr lang="de-DE" dirty="0" err="1"/>
              <a:t>How</a:t>
            </a:r>
            <a:r>
              <a:rPr lang="de-DE" dirty="0"/>
              <a:t> </a:t>
            </a:r>
            <a:r>
              <a:rPr lang="de-DE" dirty="0" err="1"/>
              <a:t>can</a:t>
            </a:r>
            <a:r>
              <a:rPr lang="de-DE" dirty="0"/>
              <a:t> </a:t>
            </a:r>
            <a:r>
              <a:rPr lang="de-DE" dirty="0" err="1"/>
              <a:t>we</a:t>
            </a:r>
            <a:r>
              <a:rPr lang="de-DE" dirty="0"/>
              <a:t> </a:t>
            </a:r>
            <a:r>
              <a:rPr lang="de-DE" dirty="0" err="1"/>
              <a:t>improve</a:t>
            </a:r>
            <a:r>
              <a:rPr lang="de-DE" dirty="0"/>
              <a:t> </a:t>
            </a:r>
            <a:r>
              <a:rPr lang="de-DE" dirty="0" err="1"/>
              <a:t>our</a:t>
            </a:r>
            <a:r>
              <a:rPr lang="de-DE" dirty="0"/>
              <a:t> </a:t>
            </a:r>
            <a:r>
              <a:rPr lang="de-DE" dirty="0" err="1"/>
              <a:t>understanding</a:t>
            </a:r>
            <a:r>
              <a:rPr lang="de-DE" dirty="0"/>
              <a:t> </a:t>
            </a:r>
            <a:r>
              <a:rPr lang="de-DE" dirty="0" err="1"/>
              <a:t>of</a:t>
            </a:r>
            <a:r>
              <a:rPr lang="de-DE" dirty="0"/>
              <a:t> </a:t>
            </a:r>
            <a:br>
              <a:rPr lang="de-DE" dirty="0"/>
            </a:br>
            <a:r>
              <a:rPr lang="en-GB" dirty="0" smtClean="0"/>
              <a:t>employment </a:t>
            </a:r>
            <a:r>
              <a:rPr lang="en-GB" dirty="0"/>
              <a:t>generation </a:t>
            </a:r>
            <a:r>
              <a:rPr lang="en-GB" dirty="0" smtClean="0"/>
              <a:t>potential through SE</a:t>
            </a:r>
            <a:r>
              <a:rPr lang="en-GB" dirty="0"/>
              <a:t>?</a:t>
            </a:r>
            <a:endParaRPr lang="de-DE" dirty="0"/>
          </a:p>
          <a:p>
            <a:pPr marL="179387" lvl="1" indent="0">
              <a:buNone/>
            </a:pPr>
            <a:endParaRPr lang="de-DE" dirty="0" smtClean="0"/>
          </a:p>
          <a:p>
            <a:r>
              <a:rPr lang="de-DE" dirty="0" smtClean="0"/>
              <a:t>Source: </a:t>
            </a:r>
          </a:p>
          <a:p>
            <a:pPr lvl="1"/>
            <a:r>
              <a:rPr lang="de-DE" dirty="0" smtClean="0"/>
              <a:t>GIZ </a:t>
            </a:r>
            <a:r>
              <a:rPr lang="de-DE" dirty="0"/>
              <a:t>SP </a:t>
            </a:r>
            <a:r>
              <a:rPr lang="de-DE" dirty="0" err="1"/>
              <a:t>Employment</a:t>
            </a:r>
            <a:r>
              <a:rPr lang="de-DE" dirty="0"/>
              <a:t> „</a:t>
            </a:r>
            <a:r>
              <a:rPr lang="de-DE" dirty="0" err="1"/>
              <a:t>Employment</a:t>
            </a:r>
            <a:r>
              <a:rPr lang="de-DE" dirty="0"/>
              <a:t> </a:t>
            </a:r>
            <a:r>
              <a:rPr lang="de-DE" dirty="0" err="1"/>
              <a:t>and</a:t>
            </a:r>
            <a:r>
              <a:rPr lang="de-DE" dirty="0"/>
              <a:t> Labour Market Analysis“ (ELMA) </a:t>
            </a:r>
          </a:p>
          <a:p>
            <a:r>
              <a:rPr lang="de-DE" dirty="0" smtClean="0"/>
              <a:t>Format: </a:t>
            </a:r>
          </a:p>
          <a:p>
            <a:pPr lvl="1"/>
            <a:r>
              <a:rPr lang="en-GB" dirty="0" smtClean="0"/>
              <a:t>Guidelines/ Methodological</a:t>
            </a:r>
            <a:r>
              <a:rPr lang="de-DE" dirty="0" smtClean="0"/>
              <a:t> </a:t>
            </a:r>
            <a:r>
              <a:rPr lang="de-DE" dirty="0" err="1"/>
              <a:t>tool</a:t>
            </a:r>
            <a:r>
              <a:rPr lang="de-DE" dirty="0"/>
              <a:t> </a:t>
            </a:r>
            <a:r>
              <a:rPr lang="en-GB" dirty="0"/>
              <a:t>to improve </a:t>
            </a:r>
            <a:r>
              <a:rPr lang="en-GB" dirty="0" smtClean="0"/>
              <a:t>understanding </a:t>
            </a:r>
            <a:r>
              <a:rPr lang="en-GB" dirty="0"/>
              <a:t>of country specific challenges to employment generation</a:t>
            </a:r>
            <a:endParaRPr lang="de-DE" dirty="0"/>
          </a:p>
          <a:p>
            <a:r>
              <a:rPr lang="de-DE" dirty="0" smtClean="0"/>
              <a:t>Approach: </a:t>
            </a:r>
          </a:p>
          <a:p>
            <a:pPr lvl="1"/>
            <a:r>
              <a:rPr lang="en-GB" dirty="0" smtClean="0"/>
              <a:t>Comprehensive </a:t>
            </a:r>
            <a:r>
              <a:rPr lang="en-GB" dirty="0"/>
              <a:t>analysis of the labour market </a:t>
            </a:r>
            <a:r>
              <a:rPr lang="en-GB" dirty="0" smtClean="0"/>
              <a:t>&amp; employment </a:t>
            </a:r>
            <a:r>
              <a:rPr lang="en-GB" dirty="0"/>
              <a:t>situation and its respective underlying </a:t>
            </a:r>
            <a:r>
              <a:rPr lang="en-GB" dirty="0" smtClean="0"/>
              <a:t>causes</a:t>
            </a:r>
          </a:p>
        </p:txBody>
      </p:sp>
      <p:sp>
        <p:nvSpPr>
          <p:cNvPr id="4" name="Fußzeilenplatzhalter 3"/>
          <p:cNvSpPr>
            <a:spLocks noGrp="1"/>
          </p:cNvSpPr>
          <p:nvPr>
            <p:ph type="ftr" sz="quarter" idx="10"/>
          </p:nvPr>
        </p:nvSpPr>
        <p:spPr/>
        <p:txBody>
          <a:bodyPr/>
          <a:lstStyle/>
          <a:p>
            <a:pPr>
              <a:defRPr/>
            </a:pPr>
            <a:endParaRPr lang="de-DE"/>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96336" y="1052736"/>
            <a:ext cx="1355103" cy="18611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10623860"/>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400" b="1" dirty="0"/>
              <a:t>5</a:t>
            </a:r>
            <a:r>
              <a:rPr lang="de-DE" sz="2400" b="1" dirty="0" smtClean="0"/>
              <a:t>. </a:t>
            </a:r>
            <a:r>
              <a:rPr lang="de-DE" sz="2400" b="1" dirty="0" err="1" smtClean="0"/>
              <a:t>Methods</a:t>
            </a:r>
            <a:r>
              <a:rPr lang="de-DE" sz="2400" b="1" dirty="0" smtClean="0"/>
              <a:t> - ‚Co-</a:t>
            </a:r>
            <a:r>
              <a:rPr lang="de-DE" sz="2400" b="1" dirty="0" err="1" smtClean="0"/>
              <a:t>Benefits</a:t>
            </a:r>
            <a:r>
              <a:rPr lang="de-DE" sz="2400" b="1" dirty="0" smtClean="0"/>
              <a:t>‘ – ELMA</a:t>
            </a:r>
            <a:endParaRPr lang="de-DE" sz="2400" b="1" dirty="0"/>
          </a:p>
        </p:txBody>
      </p:sp>
      <p:sp>
        <p:nvSpPr>
          <p:cNvPr id="3" name="Inhaltsplatzhalter 2"/>
          <p:cNvSpPr>
            <a:spLocks noGrp="1"/>
          </p:cNvSpPr>
          <p:nvPr>
            <p:ph idx="1"/>
          </p:nvPr>
        </p:nvSpPr>
        <p:spPr>
          <a:xfrm>
            <a:off x="467544" y="1160748"/>
            <a:ext cx="8353425" cy="5165725"/>
          </a:xfrm>
        </p:spPr>
        <p:txBody>
          <a:bodyPr/>
          <a:lstStyle/>
          <a:p>
            <a:r>
              <a:rPr lang="de-DE" dirty="0" smtClean="0"/>
              <a:t>Approach: </a:t>
            </a:r>
          </a:p>
          <a:p>
            <a:pPr lvl="1"/>
            <a:r>
              <a:rPr lang="en-GB" dirty="0"/>
              <a:t>For each step of the analysis, the guidelines provide key indicators and data sources</a:t>
            </a:r>
          </a:p>
          <a:p>
            <a:pPr lvl="1"/>
            <a:endParaRPr lang="en-GB" dirty="0" smtClean="0"/>
          </a:p>
          <a:p>
            <a:pPr lvl="1"/>
            <a:r>
              <a:rPr lang="en-GB" dirty="0" smtClean="0"/>
              <a:t>Still </a:t>
            </a:r>
            <a:r>
              <a:rPr lang="en-GB" dirty="0"/>
              <a:t>to be applied to the energy </a:t>
            </a:r>
            <a:r>
              <a:rPr lang="en-GB" dirty="0" smtClean="0"/>
              <a:t>sector</a:t>
            </a:r>
          </a:p>
          <a:p>
            <a:pPr lvl="1"/>
            <a:r>
              <a:rPr lang="de-DE" dirty="0" smtClean="0"/>
              <a:t>Country </a:t>
            </a:r>
            <a:r>
              <a:rPr lang="de-DE" dirty="0" err="1" smtClean="0"/>
              <a:t>study</a:t>
            </a:r>
            <a:r>
              <a:rPr lang="de-DE" dirty="0" smtClean="0"/>
              <a:t> </a:t>
            </a:r>
            <a:r>
              <a:rPr lang="de-DE" dirty="0" err="1" smtClean="0"/>
              <a:t>for</a:t>
            </a:r>
            <a:r>
              <a:rPr lang="de-DE" dirty="0" smtClean="0"/>
              <a:t> </a:t>
            </a:r>
            <a:r>
              <a:rPr lang="de-DE" dirty="0" err="1" smtClean="0"/>
              <a:t>Tunisia</a:t>
            </a:r>
            <a:r>
              <a:rPr lang="de-DE" dirty="0" smtClean="0"/>
              <a:t> </a:t>
            </a:r>
            <a:r>
              <a:rPr lang="de-DE" dirty="0" smtClean="0"/>
              <a:t>(e.g.) </a:t>
            </a:r>
            <a:r>
              <a:rPr lang="de-DE" dirty="0" err="1" smtClean="0"/>
              <a:t>available</a:t>
            </a:r>
            <a:endParaRPr lang="en-GB" dirty="0"/>
          </a:p>
          <a:p>
            <a:pPr lvl="1"/>
            <a:endParaRPr lang="en-GB" dirty="0" smtClean="0"/>
          </a:p>
          <a:p>
            <a:pPr lvl="1"/>
            <a:r>
              <a:rPr lang="en-GB" dirty="0" smtClean="0"/>
              <a:t>flexible structure: </a:t>
            </a:r>
          </a:p>
          <a:p>
            <a:pPr lvl="2"/>
            <a:r>
              <a:rPr lang="en-GB" dirty="0"/>
              <a:t>a</a:t>
            </a:r>
            <a:r>
              <a:rPr lang="en-GB" dirty="0" smtClean="0"/>
              <a:t>) to deal with very </a:t>
            </a:r>
            <a:r>
              <a:rPr lang="en-GB" dirty="0"/>
              <a:t>different </a:t>
            </a:r>
            <a:r>
              <a:rPr lang="en-GB" dirty="0" smtClean="0"/>
              <a:t/>
            </a:r>
            <a:br>
              <a:rPr lang="en-GB" dirty="0" smtClean="0"/>
            </a:br>
            <a:r>
              <a:rPr lang="en-GB" dirty="0" smtClean="0"/>
              <a:t>employment </a:t>
            </a:r>
            <a:r>
              <a:rPr lang="en-GB" dirty="0"/>
              <a:t>conditions in developing </a:t>
            </a:r>
            <a:r>
              <a:rPr lang="en-GB" dirty="0" smtClean="0"/>
              <a:t/>
            </a:r>
            <a:br>
              <a:rPr lang="en-GB" dirty="0" smtClean="0"/>
            </a:br>
            <a:r>
              <a:rPr lang="en-GB" dirty="0" smtClean="0"/>
              <a:t>countries </a:t>
            </a:r>
            <a:r>
              <a:rPr lang="en-GB" dirty="0"/>
              <a:t>while </a:t>
            </a:r>
            <a:endParaRPr lang="en-GB" dirty="0" smtClean="0"/>
          </a:p>
          <a:p>
            <a:pPr lvl="2"/>
            <a:r>
              <a:rPr lang="en-GB" dirty="0"/>
              <a:t>b</a:t>
            </a:r>
            <a:r>
              <a:rPr lang="en-GB" dirty="0" smtClean="0"/>
              <a:t>) giving </a:t>
            </a:r>
            <a:r>
              <a:rPr lang="en-GB" dirty="0"/>
              <a:t>guidance about what could </a:t>
            </a:r>
            <a:r>
              <a:rPr lang="en-GB" dirty="0" smtClean="0"/>
              <a:t>be </a:t>
            </a:r>
            <a:br>
              <a:rPr lang="en-GB" dirty="0" smtClean="0"/>
            </a:br>
            <a:r>
              <a:rPr lang="en-GB" dirty="0" smtClean="0"/>
              <a:t>important </a:t>
            </a:r>
            <a:r>
              <a:rPr lang="en-GB" dirty="0"/>
              <a:t>factors influencing </a:t>
            </a:r>
            <a:r>
              <a:rPr lang="en-GB" dirty="0" smtClean="0"/>
              <a:t>employment </a:t>
            </a:r>
          </a:p>
        </p:txBody>
      </p:sp>
      <p:sp>
        <p:nvSpPr>
          <p:cNvPr id="4" name="Fußzeilenplatzhalter 3"/>
          <p:cNvSpPr>
            <a:spLocks noGrp="1"/>
          </p:cNvSpPr>
          <p:nvPr>
            <p:ph type="ftr" sz="quarter" idx="10"/>
          </p:nvPr>
        </p:nvSpPr>
        <p:spPr/>
        <p:txBody>
          <a:bodyPr/>
          <a:lstStyle/>
          <a:p>
            <a:pPr>
              <a:defRPr/>
            </a:pPr>
            <a:endParaRPr lang="de-DE"/>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4631" y="2276872"/>
            <a:ext cx="2911865" cy="40797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17862018"/>
      </p:ext>
    </p:extLst>
  </p:cSld>
  <p:clrMapOvr>
    <a:masterClrMapping/>
  </p:clrMapOvr>
  <p:transition spd="slow"/>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400" b="1" dirty="0"/>
              <a:t>5</a:t>
            </a:r>
            <a:r>
              <a:rPr lang="de-DE" sz="2400" b="1" dirty="0" smtClean="0"/>
              <a:t>. </a:t>
            </a:r>
            <a:r>
              <a:rPr lang="de-DE" sz="2400" b="1" dirty="0" err="1"/>
              <a:t>Methods</a:t>
            </a:r>
            <a:r>
              <a:rPr lang="de-DE" sz="2400" b="1" dirty="0"/>
              <a:t> - </a:t>
            </a:r>
            <a:r>
              <a:rPr lang="de-DE" sz="2400" b="1" dirty="0" smtClean="0"/>
              <a:t>‚</a:t>
            </a:r>
            <a:r>
              <a:rPr lang="de-DE" sz="2400" b="1" dirty="0"/>
              <a:t>Goals‘ – EQUIP </a:t>
            </a:r>
          </a:p>
        </p:txBody>
      </p:sp>
      <p:sp>
        <p:nvSpPr>
          <p:cNvPr id="3" name="Inhaltsplatzhalter 2"/>
          <p:cNvSpPr>
            <a:spLocks noGrp="1"/>
          </p:cNvSpPr>
          <p:nvPr>
            <p:ph idx="1"/>
          </p:nvPr>
        </p:nvSpPr>
        <p:spPr/>
        <p:txBody>
          <a:bodyPr/>
          <a:lstStyle/>
          <a:p>
            <a:r>
              <a:rPr lang="de-DE" dirty="0" err="1" smtClean="0"/>
              <a:t>Your</a:t>
            </a:r>
            <a:r>
              <a:rPr lang="de-DE" dirty="0" smtClean="0"/>
              <a:t> potential </a:t>
            </a:r>
            <a:r>
              <a:rPr lang="de-DE" dirty="0" err="1" smtClean="0"/>
              <a:t>question</a:t>
            </a:r>
            <a:r>
              <a:rPr lang="de-DE" dirty="0" smtClean="0"/>
              <a:t>? </a:t>
            </a:r>
          </a:p>
          <a:p>
            <a:pPr lvl="1"/>
            <a:r>
              <a:rPr lang="de-DE" dirty="0" err="1" smtClean="0"/>
              <a:t>How</a:t>
            </a:r>
            <a:r>
              <a:rPr lang="de-DE" dirty="0" smtClean="0"/>
              <a:t> </a:t>
            </a:r>
            <a:r>
              <a:rPr lang="de-DE" dirty="0" err="1" smtClean="0"/>
              <a:t>can</a:t>
            </a:r>
            <a:r>
              <a:rPr lang="de-DE" dirty="0" smtClean="0"/>
              <a:t> I </a:t>
            </a:r>
            <a:r>
              <a:rPr lang="de-DE" dirty="0" err="1" smtClean="0"/>
              <a:t>consider</a:t>
            </a:r>
            <a:r>
              <a:rPr lang="de-DE" dirty="0" smtClean="0"/>
              <a:t> </a:t>
            </a:r>
            <a:r>
              <a:rPr lang="de-DE" dirty="0" err="1" smtClean="0"/>
              <a:t>my</a:t>
            </a:r>
            <a:r>
              <a:rPr lang="de-DE" dirty="0" smtClean="0"/>
              <a:t> environmental </a:t>
            </a:r>
            <a:r>
              <a:rPr lang="de-DE" dirty="0" err="1" smtClean="0"/>
              <a:t>and</a:t>
            </a:r>
            <a:r>
              <a:rPr lang="de-DE" dirty="0" smtClean="0"/>
              <a:t> </a:t>
            </a:r>
            <a:r>
              <a:rPr lang="de-DE" dirty="0" err="1" smtClean="0"/>
              <a:t>social</a:t>
            </a:r>
            <a:r>
              <a:rPr lang="de-DE" dirty="0" smtClean="0"/>
              <a:t> </a:t>
            </a:r>
            <a:r>
              <a:rPr lang="de-DE" dirty="0" err="1" smtClean="0"/>
              <a:t>performance</a:t>
            </a:r>
            <a:r>
              <a:rPr lang="de-DE" dirty="0" smtClean="0"/>
              <a:t> </a:t>
            </a:r>
            <a:r>
              <a:rPr lang="de-DE" dirty="0" err="1" smtClean="0"/>
              <a:t>as</a:t>
            </a:r>
            <a:r>
              <a:rPr lang="de-DE" dirty="0" smtClean="0"/>
              <a:t> </a:t>
            </a:r>
            <a:r>
              <a:rPr lang="de-DE" dirty="0" err="1" smtClean="0"/>
              <a:t>part</a:t>
            </a:r>
            <a:r>
              <a:rPr lang="de-DE" dirty="0" smtClean="0"/>
              <a:t> </a:t>
            </a:r>
            <a:r>
              <a:rPr lang="de-DE" dirty="0" err="1" smtClean="0"/>
              <a:t>of</a:t>
            </a:r>
            <a:r>
              <a:rPr lang="de-DE" dirty="0" smtClean="0"/>
              <a:t> </a:t>
            </a:r>
            <a:r>
              <a:rPr lang="de-DE" dirty="0" err="1" smtClean="0"/>
              <a:t>my</a:t>
            </a:r>
            <a:r>
              <a:rPr lang="de-DE" dirty="0" smtClean="0"/>
              <a:t> </a:t>
            </a:r>
            <a:r>
              <a:rPr lang="de-DE" dirty="0" err="1" smtClean="0"/>
              <a:t>industrial</a:t>
            </a:r>
            <a:r>
              <a:rPr lang="de-DE" dirty="0" smtClean="0"/>
              <a:t> </a:t>
            </a:r>
            <a:r>
              <a:rPr lang="de-DE" dirty="0" err="1" smtClean="0"/>
              <a:t>policy</a:t>
            </a:r>
            <a:r>
              <a:rPr lang="de-DE" dirty="0" smtClean="0"/>
              <a:t> </a:t>
            </a:r>
            <a:r>
              <a:rPr lang="de-DE" dirty="0" err="1" smtClean="0"/>
              <a:t>strategy</a:t>
            </a:r>
            <a:r>
              <a:rPr lang="de-DE" dirty="0" smtClean="0"/>
              <a:t>?</a:t>
            </a:r>
          </a:p>
          <a:p>
            <a:r>
              <a:rPr lang="de-DE" dirty="0" smtClean="0"/>
              <a:t>Source: </a:t>
            </a:r>
          </a:p>
          <a:p>
            <a:pPr lvl="1"/>
            <a:r>
              <a:rPr lang="de-DE" dirty="0" smtClean="0"/>
              <a:t>„EQUIP“ </a:t>
            </a:r>
            <a:r>
              <a:rPr lang="de-DE" dirty="0" err="1" smtClean="0"/>
              <a:t>by</a:t>
            </a:r>
            <a:r>
              <a:rPr lang="de-DE" dirty="0" smtClean="0"/>
              <a:t> GIZ SP </a:t>
            </a:r>
            <a:r>
              <a:rPr lang="en-GB" dirty="0"/>
              <a:t>Sustainable Economic </a:t>
            </a:r>
            <a:r>
              <a:rPr lang="en-GB" dirty="0" smtClean="0"/>
              <a:t>Development </a:t>
            </a:r>
            <a:br>
              <a:rPr lang="en-GB" dirty="0" smtClean="0"/>
            </a:br>
            <a:r>
              <a:rPr lang="en-GB" dirty="0" smtClean="0"/>
              <a:t>(with UNIDO)</a:t>
            </a:r>
            <a:endParaRPr lang="de-DE" dirty="0" smtClean="0"/>
          </a:p>
          <a:p>
            <a:r>
              <a:rPr lang="de-DE" dirty="0" smtClean="0"/>
              <a:t>Format: </a:t>
            </a:r>
          </a:p>
          <a:p>
            <a:pPr lvl="1"/>
            <a:r>
              <a:rPr lang="de-DE" dirty="0" smtClean="0"/>
              <a:t>Toolkit </a:t>
            </a:r>
            <a:r>
              <a:rPr lang="de-DE" dirty="0" err="1" smtClean="0"/>
              <a:t>for</a:t>
            </a:r>
            <a:r>
              <a:rPr lang="de-DE" dirty="0" smtClean="0"/>
              <a:t> </a:t>
            </a:r>
            <a:r>
              <a:rPr lang="de-DE" dirty="0" err="1" smtClean="0"/>
              <a:t>designing</a:t>
            </a:r>
            <a:r>
              <a:rPr lang="de-DE" dirty="0" smtClean="0"/>
              <a:t> </a:t>
            </a:r>
            <a:r>
              <a:rPr lang="de-DE" dirty="0" err="1" smtClean="0"/>
              <a:t>structural</a:t>
            </a:r>
            <a:r>
              <a:rPr lang="de-DE" dirty="0" smtClean="0"/>
              <a:t> </a:t>
            </a:r>
            <a:r>
              <a:rPr lang="de-DE" dirty="0" err="1" smtClean="0"/>
              <a:t>and</a:t>
            </a:r>
            <a:r>
              <a:rPr lang="de-DE" dirty="0" smtClean="0"/>
              <a:t> </a:t>
            </a:r>
            <a:r>
              <a:rPr lang="de-DE" dirty="0" err="1" smtClean="0"/>
              <a:t>industry</a:t>
            </a:r>
            <a:r>
              <a:rPr lang="de-DE" dirty="0" smtClean="0"/>
              <a:t> </a:t>
            </a:r>
            <a:r>
              <a:rPr lang="de-DE" dirty="0" err="1" smtClean="0"/>
              <a:t>policy</a:t>
            </a:r>
            <a:endParaRPr lang="de-DE" dirty="0" smtClean="0"/>
          </a:p>
          <a:p>
            <a:r>
              <a:rPr lang="de-DE" dirty="0" smtClean="0"/>
              <a:t>Approach: </a:t>
            </a:r>
          </a:p>
          <a:p>
            <a:pPr lvl="1"/>
            <a:r>
              <a:rPr lang="de-DE" dirty="0" err="1" smtClean="0"/>
              <a:t>Mainly</a:t>
            </a:r>
            <a:r>
              <a:rPr lang="de-DE" dirty="0" smtClean="0"/>
              <a:t> </a:t>
            </a:r>
            <a:r>
              <a:rPr lang="de-DE" dirty="0"/>
              <a:t>quantitative </a:t>
            </a:r>
            <a:r>
              <a:rPr lang="de-DE" dirty="0" err="1" smtClean="0"/>
              <a:t>focus</a:t>
            </a:r>
            <a:r>
              <a:rPr lang="de-DE" dirty="0" smtClean="0"/>
              <a:t>, </a:t>
            </a:r>
            <a:r>
              <a:rPr lang="de-DE" dirty="0" err="1" smtClean="0"/>
              <a:t>enable</a:t>
            </a:r>
            <a:r>
              <a:rPr lang="de-DE" dirty="0" smtClean="0"/>
              <a:t> </a:t>
            </a:r>
            <a:r>
              <a:rPr lang="de-DE" dirty="0" err="1" smtClean="0"/>
              <a:t>decision</a:t>
            </a:r>
            <a:r>
              <a:rPr lang="de-DE" dirty="0" smtClean="0"/>
              <a:t> </a:t>
            </a:r>
            <a:r>
              <a:rPr lang="de-DE" dirty="0" err="1" smtClean="0"/>
              <a:t>makers</a:t>
            </a:r>
            <a:r>
              <a:rPr lang="de-DE" dirty="0" smtClean="0"/>
              <a:t> </a:t>
            </a:r>
            <a:r>
              <a:rPr lang="de-DE" dirty="0" err="1" smtClean="0"/>
              <a:t>to</a:t>
            </a:r>
            <a:r>
              <a:rPr lang="de-DE" dirty="0" smtClean="0"/>
              <a:t> </a:t>
            </a:r>
            <a:r>
              <a:rPr lang="de-DE" dirty="0" err="1" smtClean="0"/>
              <a:t>calculate</a:t>
            </a:r>
            <a:r>
              <a:rPr lang="de-DE" dirty="0" smtClean="0"/>
              <a:t> potential </a:t>
            </a:r>
            <a:r>
              <a:rPr lang="de-DE" dirty="0" err="1" smtClean="0"/>
              <a:t>impacts</a:t>
            </a:r>
            <a:r>
              <a:rPr lang="de-DE" dirty="0" smtClean="0"/>
              <a:t> </a:t>
            </a:r>
            <a:r>
              <a:rPr lang="de-DE" dirty="0" err="1" smtClean="0"/>
              <a:t>of</a:t>
            </a:r>
            <a:r>
              <a:rPr lang="de-DE" dirty="0" smtClean="0"/>
              <a:t> </a:t>
            </a:r>
            <a:r>
              <a:rPr lang="de-DE" dirty="0" err="1" smtClean="0"/>
              <a:t>policies</a:t>
            </a:r>
            <a:r>
              <a:rPr lang="de-DE" dirty="0" smtClean="0"/>
              <a:t> &amp; </a:t>
            </a:r>
            <a:r>
              <a:rPr lang="de-DE" dirty="0" err="1" smtClean="0"/>
              <a:t>develop</a:t>
            </a:r>
            <a:r>
              <a:rPr lang="de-DE" dirty="0" smtClean="0"/>
              <a:t> a </a:t>
            </a:r>
            <a:r>
              <a:rPr lang="de-DE" dirty="0" err="1" smtClean="0"/>
              <a:t>strategic</a:t>
            </a:r>
            <a:r>
              <a:rPr lang="de-DE" dirty="0" smtClean="0"/>
              <a:t> </a:t>
            </a:r>
            <a:r>
              <a:rPr lang="de-DE" dirty="0" err="1" smtClean="0"/>
              <a:t>framework</a:t>
            </a:r>
            <a:r>
              <a:rPr lang="de-DE" dirty="0" smtClean="0"/>
              <a:t> </a:t>
            </a:r>
            <a:endParaRPr lang="en-GB" dirty="0" smtClean="0"/>
          </a:p>
          <a:p>
            <a:pPr lvl="0"/>
            <a:r>
              <a:rPr lang="de-DE" dirty="0" err="1" smtClean="0">
                <a:solidFill>
                  <a:srgbClr val="333333"/>
                </a:solidFill>
              </a:rPr>
              <a:t>Effort</a:t>
            </a:r>
            <a:r>
              <a:rPr lang="de-DE" dirty="0" smtClean="0">
                <a:solidFill>
                  <a:srgbClr val="333333"/>
                </a:solidFill>
              </a:rPr>
              <a:t>: </a:t>
            </a:r>
            <a:endParaRPr lang="de-DE" dirty="0">
              <a:solidFill>
                <a:srgbClr val="333333"/>
              </a:solidFill>
            </a:endParaRPr>
          </a:p>
          <a:p>
            <a:pPr lvl="1"/>
            <a:r>
              <a:rPr lang="de-DE" dirty="0" err="1" smtClean="0"/>
              <a:t>Varies</a:t>
            </a:r>
            <a:r>
              <a:rPr lang="de-DE" dirty="0" smtClean="0"/>
              <a:t>: ‚2 </a:t>
            </a:r>
            <a:r>
              <a:rPr lang="de-DE" dirty="0" err="1" smtClean="0"/>
              <a:t>week</a:t>
            </a:r>
            <a:r>
              <a:rPr lang="de-DE" dirty="0" smtClean="0"/>
              <a:t> </a:t>
            </a:r>
            <a:r>
              <a:rPr lang="de-DE" dirty="0" err="1" smtClean="0"/>
              <a:t>workshop</a:t>
            </a:r>
            <a:r>
              <a:rPr lang="de-DE" dirty="0" smtClean="0"/>
              <a:t>‘ </a:t>
            </a:r>
            <a:r>
              <a:rPr lang="de-DE" dirty="0" err="1" smtClean="0"/>
              <a:t>or</a:t>
            </a:r>
            <a:r>
              <a:rPr lang="de-DE" dirty="0" smtClean="0"/>
              <a:t> ‚e-</a:t>
            </a:r>
            <a:r>
              <a:rPr lang="de-DE" dirty="0" err="1" smtClean="0"/>
              <a:t>learning</a:t>
            </a:r>
            <a:r>
              <a:rPr lang="de-DE" dirty="0" smtClean="0"/>
              <a:t> </a:t>
            </a:r>
            <a:r>
              <a:rPr lang="de-DE" dirty="0" err="1" smtClean="0"/>
              <a:t>course</a:t>
            </a:r>
            <a:r>
              <a:rPr lang="de-DE" dirty="0" smtClean="0"/>
              <a:t>‘ </a:t>
            </a:r>
            <a:r>
              <a:rPr lang="de-DE" dirty="0" err="1" smtClean="0"/>
              <a:t>or</a:t>
            </a:r>
            <a:r>
              <a:rPr lang="de-DE" dirty="0" smtClean="0"/>
              <a:t> ‚</a:t>
            </a:r>
            <a:r>
              <a:rPr lang="de-DE" dirty="0" err="1" smtClean="0"/>
              <a:t>blended</a:t>
            </a:r>
            <a:r>
              <a:rPr lang="de-DE" dirty="0" smtClean="0"/>
              <a:t> </a:t>
            </a:r>
            <a:r>
              <a:rPr lang="de-DE" dirty="0" err="1" smtClean="0"/>
              <a:t>learning</a:t>
            </a:r>
            <a:r>
              <a:rPr lang="de-DE" dirty="0" smtClean="0"/>
              <a:t> </a:t>
            </a:r>
            <a:r>
              <a:rPr lang="de-DE" dirty="0" err="1" smtClean="0"/>
              <a:t>approach</a:t>
            </a:r>
            <a:r>
              <a:rPr lang="de-DE" dirty="0" smtClean="0"/>
              <a:t>‘</a:t>
            </a:r>
            <a:endParaRPr lang="de-DE" dirty="0"/>
          </a:p>
        </p:txBody>
      </p:sp>
      <p:sp>
        <p:nvSpPr>
          <p:cNvPr id="4" name="Fußzeilenplatzhalter 3"/>
          <p:cNvSpPr>
            <a:spLocks noGrp="1"/>
          </p:cNvSpPr>
          <p:nvPr>
            <p:ph type="ftr" sz="quarter" idx="10"/>
          </p:nvPr>
        </p:nvSpPr>
        <p:spPr/>
        <p:txBody>
          <a:bodyPr/>
          <a:lstStyle/>
          <a:p>
            <a:pPr>
              <a:defRPr/>
            </a:pPr>
            <a:endParaRPr lang="de-DE"/>
          </a:p>
        </p:txBody>
      </p:sp>
    </p:spTree>
    <p:extLst>
      <p:ext uri="{BB962C8B-B14F-4D97-AF65-F5344CB8AC3E}">
        <p14:creationId xmlns:p14="http://schemas.microsoft.com/office/powerpoint/2010/main" val="3092635963"/>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400" b="1" dirty="0"/>
              <a:t>5</a:t>
            </a:r>
            <a:r>
              <a:rPr lang="de-DE" sz="2400" b="1" dirty="0" smtClean="0"/>
              <a:t>. </a:t>
            </a:r>
            <a:r>
              <a:rPr lang="de-DE" sz="2400" b="1" dirty="0" err="1"/>
              <a:t>Methods</a:t>
            </a:r>
            <a:r>
              <a:rPr lang="de-DE" sz="2400" b="1" dirty="0"/>
              <a:t> - </a:t>
            </a:r>
            <a:r>
              <a:rPr lang="de-DE" sz="2400" b="1" dirty="0" smtClean="0"/>
              <a:t>‚</a:t>
            </a:r>
            <a:r>
              <a:rPr lang="de-DE" sz="2400" b="1" dirty="0"/>
              <a:t>Goals‘ </a:t>
            </a:r>
            <a:r>
              <a:rPr lang="de-DE" sz="2400" b="1" dirty="0" smtClean="0"/>
              <a:t>- EQUIP </a:t>
            </a:r>
            <a:r>
              <a:rPr lang="de-DE" sz="2400" b="1" dirty="0"/>
              <a:t>(</a:t>
            </a:r>
            <a:r>
              <a:rPr lang="de-DE" sz="2400" b="1" dirty="0" err="1"/>
              <a:t>cont</a:t>
            </a:r>
            <a:r>
              <a:rPr lang="de-DE" sz="2400" b="1" dirty="0"/>
              <a:t>.)</a:t>
            </a:r>
          </a:p>
        </p:txBody>
      </p:sp>
      <p:sp>
        <p:nvSpPr>
          <p:cNvPr id="3" name="Inhaltsplatzhalter 2"/>
          <p:cNvSpPr>
            <a:spLocks noGrp="1"/>
          </p:cNvSpPr>
          <p:nvPr>
            <p:ph idx="1"/>
          </p:nvPr>
        </p:nvSpPr>
        <p:spPr/>
        <p:txBody>
          <a:bodyPr/>
          <a:lstStyle/>
          <a:p>
            <a:r>
              <a:rPr lang="de-DE" dirty="0" err="1" smtClean="0"/>
              <a:t>Question</a:t>
            </a:r>
            <a:r>
              <a:rPr lang="de-DE" dirty="0" smtClean="0"/>
              <a:t>? </a:t>
            </a:r>
          </a:p>
          <a:p>
            <a:pPr lvl="1"/>
            <a:r>
              <a:rPr lang="de-DE" dirty="0" err="1" smtClean="0"/>
              <a:t>Role</a:t>
            </a:r>
            <a:r>
              <a:rPr lang="de-DE" dirty="0" smtClean="0"/>
              <a:t> </a:t>
            </a:r>
            <a:r>
              <a:rPr lang="de-DE" dirty="0" err="1" smtClean="0"/>
              <a:t>of</a:t>
            </a:r>
            <a:r>
              <a:rPr lang="de-DE" dirty="0" smtClean="0"/>
              <a:t> </a:t>
            </a:r>
            <a:r>
              <a:rPr lang="de-DE" dirty="0" err="1" smtClean="0"/>
              <a:t>energy</a:t>
            </a:r>
            <a:r>
              <a:rPr lang="de-DE" dirty="0" smtClean="0"/>
              <a:t> in </a:t>
            </a:r>
            <a:r>
              <a:rPr lang="de-DE" dirty="0" err="1" smtClean="0"/>
              <a:t>this</a:t>
            </a:r>
            <a:r>
              <a:rPr lang="de-DE" dirty="0" smtClean="0"/>
              <a:t> </a:t>
            </a:r>
            <a:r>
              <a:rPr lang="de-DE" dirty="0" err="1" smtClean="0"/>
              <a:t>process</a:t>
            </a:r>
            <a:r>
              <a:rPr lang="de-DE" dirty="0" smtClean="0"/>
              <a:t>? </a:t>
            </a:r>
          </a:p>
          <a:p>
            <a:r>
              <a:rPr lang="de-DE" dirty="0" smtClean="0"/>
              <a:t>Tool: </a:t>
            </a:r>
          </a:p>
          <a:p>
            <a:pPr lvl="1"/>
            <a:r>
              <a:rPr lang="de-DE" dirty="0" smtClean="0"/>
              <a:t>Tool 6 „</a:t>
            </a:r>
            <a:r>
              <a:rPr lang="de-DE" dirty="0" err="1" smtClean="0"/>
              <a:t>Greening</a:t>
            </a:r>
            <a:r>
              <a:rPr lang="de-DE" dirty="0" smtClean="0"/>
              <a:t> </a:t>
            </a:r>
            <a:r>
              <a:rPr lang="de-DE" dirty="0" err="1" smtClean="0"/>
              <a:t>Industry</a:t>
            </a:r>
            <a:r>
              <a:rPr lang="de-DE" dirty="0" smtClean="0"/>
              <a:t>“, </a:t>
            </a:r>
            <a:br>
              <a:rPr lang="de-DE" dirty="0" smtClean="0"/>
            </a:br>
            <a:r>
              <a:rPr lang="de-DE" dirty="0" smtClean="0"/>
              <a:t>Module </a:t>
            </a:r>
            <a:r>
              <a:rPr lang="de-DE" dirty="0" err="1" smtClean="0"/>
              <a:t>Energy</a:t>
            </a:r>
            <a:r>
              <a:rPr lang="de-DE" dirty="0" smtClean="0"/>
              <a:t> Efficiency</a:t>
            </a:r>
          </a:p>
          <a:p>
            <a:r>
              <a:rPr lang="de-DE" dirty="0" err="1" smtClean="0"/>
              <a:t>Objective</a:t>
            </a:r>
            <a:r>
              <a:rPr lang="de-DE" dirty="0" smtClean="0"/>
              <a:t>: </a:t>
            </a:r>
            <a:endParaRPr lang="de-DE" dirty="0"/>
          </a:p>
          <a:p>
            <a:pPr lvl="1"/>
            <a:r>
              <a:rPr lang="en-GB" dirty="0" smtClean="0"/>
              <a:t>to </a:t>
            </a:r>
            <a:r>
              <a:rPr lang="en-GB" dirty="0"/>
              <a:t>provide a set of indicators </a:t>
            </a:r>
            <a:r>
              <a:rPr lang="en-GB" dirty="0" smtClean="0"/>
              <a:t>&amp; related </a:t>
            </a:r>
            <a:r>
              <a:rPr lang="en-GB" dirty="0"/>
              <a:t>analyses, which allow </a:t>
            </a:r>
            <a:endParaRPr lang="en-GB" dirty="0" smtClean="0"/>
          </a:p>
          <a:p>
            <a:pPr marL="636587" lvl="1" indent="-457200">
              <a:buAutoNum type="alphaLcParenBoth"/>
            </a:pPr>
            <a:r>
              <a:rPr lang="en-GB" dirty="0" smtClean="0"/>
              <a:t>to </a:t>
            </a:r>
            <a:r>
              <a:rPr lang="en-GB" dirty="0"/>
              <a:t>assess the performance of a country regarding energy efficiency and energy vulnerability of its manufacturing sector</a:t>
            </a:r>
            <a:r>
              <a:rPr lang="en-GB" dirty="0" smtClean="0"/>
              <a:t>,</a:t>
            </a:r>
            <a:endParaRPr lang="en-GB" dirty="0" smtClean="0"/>
          </a:p>
          <a:p>
            <a:pPr marL="179387" lvl="1" indent="0">
              <a:buNone/>
            </a:pPr>
            <a:r>
              <a:rPr lang="en-GB" dirty="0" smtClean="0"/>
              <a:t>(</a:t>
            </a:r>
            <a:r>
              <a:rPr lang="en-GB" dirty="0"/>
              <a:t>b) to identify priority sub-sectors with low energy efficiency performance and/or a high vulnerability regarding its energy supply due to limited domestic energy supply</a:t>
            </a:r>
            <a:endParaRPr lang="de-DE" dirty="0"/>
          </a:p>
          <a:p>
            <a:pPr marL="0" indent="0">
              <a:buNone/>
            </a:pPr>
            <a:endParaRPr lang="de-DE" dirty="0" smtClean="0"/>
          </a:p>
        </p:txBody>
      </p:sp>
      <p:sp>
        <p:nvSpPr>
          <p:cNvPr id="4" name="Fußzeilenplatzhalter 3"/>
          <p:cNvSpPr>
            <a:spLocks noGrp="1"/>
          </p:cNvSpPr>
          <p:nvPr>
            <p:ph type="ftr" sz="quarter" idx="10"/>
          </p:nvPr>
        </p:nvSpPr>
        <p:spPr/>
        <p:txBody>
          <a:bodyPr/>
          <a:lstStyle/>
          <a:p>
            <a:pPr>
              <a:defRPr/>
            </a:pPr>
            <a:endParaRPr lang="de-DE"/>
          </a:p>
        </p:txBody>
      </p:sp>
      <p:pic>
        <p:nvPicPr>
          <p:cNvPr id="1026" name="Picture 2" descr="C:\Users\taenzler\Desktop\EQuIP-overview.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44955" y="1124744"/>
            <a:ext cx="3726743" cy="2220470"/>
          </a:xfrm>
          <a:prstGeom prst="rect">
            <a:avLst/>
          </a:prstGeom>
          <a:noFill/>
          <a:extLst>
            <a:ext uri="{909E8E84-426E-40DD-AFC4-6F175D3DCCD1}">
              <a14:hiddenFill xmlns:a14="http://schemas.microsoft.com/office/drawing/2010/main">
                <a:solidFill>
                  <a:srgbClr val="FFFFFF"/>
                </a:solidFill>
              </a14:hiddenFill>
            </a:ext>
          </a:extLst>
        </p:spPr>
      </p:pic>
      <p:sp>
        <p:nvSpPr>
          <p:cNvPr id="5" name="Ellipse 4"/>
          <p:cNvSpPr/>
          <p:nvPr/>
        </p:nvSpPr>
        <p:spPr bwMode="auto">
          <a:xfrm>
            <a:off x="7596336" y="2225670"/>
            <a:ext cx="1296144" cy="720080"/>
          </a:xfrm>
          <a:prstGeom prst="ellipse">
            <a:avLst/>
          </a:prstGeom>
          <a:solidFill>
            <a:srgbClr val="FF0000">
              <a:alpha val="20000"/>
            </a:srgb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Verdana" pitchFamily="34" charset="0"/>
            </a:endParaRPr>
          </a:p>
        </p:txBody>
      </p:sp>
    </p:spTree>
    <p:extLst>
      <p:ext uri="{BB962C8B-B14F-4D97-AF65-F5344CB8AC3E}">
        <p14:creationId xmlns:p14="http://schemas.microsoft.com/office/powerpoint/2010/main" val="717976502"/>
      </p:ext>
    </p:extLst>
  </p:cSld>
  <p:clrMapOvr>
    <a:masterClrMapping/>
  </p:clrMapOvr>
  <p:transition spd="slow"/>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400" b="1" dirty="0"/>
              <a:t>6</a:t>
            </a:r>
            <a:r>
              <a:rPr lang="de-DE" sz="2400" b="1" dirty="0" smtClean="0"/>
              <a:t>. </a:t>
            </a:r>
            <a:r>
              <a:rPr lang="de-DE" sz="2400" b="1" dirty="0"/>
              <a:t>Toolkit Development – Next </a:t>
            </a:r>
            <a:r>
              <a:rPr lang="de-DE" sz="2400" b="1" dirty="0" err="1"/>
              <a:t>steps</a:t>
            </a:r>
            <a:endParaRPr lang="de-DE" sz="2400" b="1" dirty="0"/>
          </a:p>
        </p:txBody>
      </p:sp>
      <p:sp>
        <p:nvSpPr>
          <p:cNvPr id="3" name="Inhaltsplatzhalter 2"/>
          <p:cNvSpPr>
            <a:spLocks noGrp="1"/>
          </p:cNvSpPr>
          <p:nvPr>
            <p:ph idx="1"/>
          </p:nvPr>
        </p:nvSpPr>
        <p:spPr>
          <a:xfrm>
            <a:off x="439713" y="1024586"/>
            <a:ext cx="7236606" cy="1629990"/>
          </a:xfrm>
        </p:spPr>
        <p:txBody>
          <a:bodyPr/>
          <a:lstStyle/>
          <a:p>
            <a:r>
              <a:rPr lang="de-DE" dirty="0" smtClean="0"/>
              <a:t>Review (</a:t>
            </a:r>
            <a:r>
              <a:rPr lang="de-DE" dirty="0" err="1" smtClean="0"/>
              <a:t>until</a:t>
            </a:r>
            <a:r>
              <a:rPr lang="de-DE" dirty="0" smtClean="0"/>
              <a:t> 7/2015)</a:t>
            </a:r>
          </a:p>
          <a:p>
            <a:pPr lvl="2"/>
            <a:r>
              <a:rPr lang="de-DE" dirty="0" smtClean="0"/>
              <a:t>GIZ </a:t>
            </a:r>
            <a:r>
              <a:rPr lang="de-DE" dirty="0" err="1" smtClean="0"/>
              <a:t>sector</a:t>
            </a:r>
            <a:r>
              <a:rPr lang="de-DE" dirty="0" smtClean="0"/>
              <a:t> </a:t>
            </a:r>
            <a:r>
              <a:rPr lang="de-DE" dirty="0" err="1" smtClean="0"/>
              <a:t>approaches</a:t>
            </a:r>
            <a:endParaRPr lang="de-DE" dirty="0" smtClean="0"/>
          </a:p>
          <a:p>
            <a:pPr lvl="2"/>
            <a:r>
              <a:rPr lang="de-DE" dirty="0" smtClean="0"/>
              <a:t>Country </a:t>
            </a:r>
            <a:r>
              <a:rPr lang="de-DE" dirty="0" err="1" smtClean="0"/>
              <a:t>approaches</a:t>
            </a:r>
            <a:endParaRPr lang="de-DE" dirty="0" smtClean="0"/>
          </a:p>
          <a:p>
            <a:pPr lvl="2"/>
            <a:r>
              <a:rPr lang="de-DE" dirty="0" err="1" smtClean="0"/>
              <a:t>Existing</a:t>
            </a:r>
            <a:r>
              <a:rPr lang="de-DE" dirty="0" smtClean="0"/>
              <a:t> </a:t>
            </a:r>
            <a:r>
              <a:rPr lang="de-DE" dirty="0" err="1" smtClean="0"/>
              <a:t>toolkits</a:t>
            </a:r>
            <a:endParaRPr lang="de-DE" dirty="0" smtClean="0"/>
          </a:p>
        </p:txBody>
      </p:sp>
      <p:sp>
        <p:nvSpPr>
          <p:cNvPr id="4" name="Fußzeilenplatzhalter 3"/>
          <p:cNvSpPr>
            <a:spLocks noGrp="1"/>
          </p:cNvSpPr>
          <p:nvPr>
            <p:ph type="ftr" sz="quarter" idx="10"/>
          </p:nvPr>
        </p:nvSpPr>
        <p:spPr/>
        <p:txBody>
          <a:bodyPr/>
          <a:lstStyle/>
          <a:p>
            <a:pPr>
              <a:defRPr/>
            </a:pPr>
            <a:endParaRPr lang="de-DE"/>
          </a:p>
        </p:txBody>
      </p:sp>
      <p:sp>
        <p:nvSpPr>
          <p:cNvPr id="5" name="Inhaltsplatzhalter 2"/>
          <p:cNvSpPr txBox="1">
            <a:spLocks/>
          </p:cNvSpPr>
          <p:nvPr/>
        </p:nvSpPr>
        <p:spPr bwMode="auto">
          <a:xfrm>
            <a:off x="2627784" y="4113076"/>
            <a:ext cx="6372708" cy="1080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342900" indent="-342900" algn="l" rtl="0" eaLnBrk="0" fontAlgn="base" hangingPunct="0">
              <a:lnSpc>
                <a:spcPct val="102000"/>
              </a:lnSpc>
              <a:spcBef>
                <a:spcPts val="500"/>
              </a:spcBef>
              <a:spcAft>
                <a:spcPct val="0"/>
              </a:spcAft>
              <a:buClr>
                <a:srgbClr val="4D4D4D"/>
              </a:buClr>
              <a:buChar char="•"/>
              <a:defRPr sz="2400">
                <a:solidFill>
                  <a:schemeClr val="tx1"/>
                </a:solidFill>
                <a:latin typeface="+mn-lt"/>
                <a:ea typeface="MS PGothic" panose="020B0600070205080204" pitchFamily="34" charset="-128"/>
                <a:cs typeface="MS PGothic" charset="0"/>
              </a:defRPr>
            </a:lvl1pPr>
            <a:lvl2pPr marL="355600" indent="-176213" algn="l" rtl="0" eaLnBrk="0" fontAlgn="base" hangingPunct="0">
              <a:lnSpc>
                <a:spcPct val="102000"/>
              </a:lnSpc>
              <a:spcBef>
                <a:spcPts val="500"/>
              </a:spcBef>
              <a:spcAft>
                <a:spcPct val="0"/>
              </a:spcAft>
              <a:buClr>
                <a:srgbClr val="4D4D4D"/>
              </a:buClr>
              <a:buSzPct val="90000"/>
              <a:buChar char="-"/>
              <a:defRPr sz="2000">
                <a:solidFill>
                  <a:schemeClr val="tx1"/>
                </a:solidFill>
                <a:latin typeface="+mn-lt"/>
                <a:ea typeface="MS PGothic" panose="020B0600070205080204" pitchFamily="34" charset="-128"/>
                <a:cs typeface="MS PGothic" charset="0"/>
              </a:defRPr>
            </a:lvl2pPr>
            <a:lvl3pPr marL="723900" indent="-188913" algn="l" rtl="0" eaLnBrk="0" fontAlgn="base" hangingPunct="0">
              <a:lnSpc>
                <a:spcPct val="102000"/>
              </a:lnSpc>
              <a:spcBef>
                <a:spcPts val="500"/>
              </a:spcBef>
              <a:spcAft>
                <a:spcPct val="0"/>
              </a:spcAft>
              <a:buClr>
                <a:srgbClr val="4D4D4D"/>
              </a:buClr>
              <a:buSzPct val="90000"/>
              <a:buChar char="-"/>
              <a:defRPr>
                <a:solidFill>
                  <a:schemeClr val="tx1"/>
                </a:solidFill>
                <a:latin typeface="+mn-lt"/>
                <a:ea typeface="MS PGothic" panose="020B0600070205080204" pitchFamily="34" charset="-128"/>
                <a:cs typeface="MS PGothic" charset="0"/>
              </a:defRPr>
            </a:lvl3pPr>
            <a:lvl4pPr marL="1079500" indent="-176213" algn="l" rtl="0" eaLnBrk="0" fontAlgn="base" hangingPunct="0">
              <a:lnSpc>
                <a:spcPct val="102000"/>
              </a:lnSpc>
              <a:spcBef>
                <a:spcPts val="500"/>
              </a:spcBef>
              <a:spcAft>
                <a:spcPct val="0"/>
              </a:spcAft>
              <a:buClr>
                <a:srgbClr val="4D4D4D"/>
              </a:buClr>
              <a:buSzPct val="90000"/>
              <a:buChar char="-"/>
              <a:defRPr sz="1400">
                <a:solidFill>
                  <a:schemeClr val="tx1"/>
                </a:solidFill>
                <a:latin typeface="+mn-lt"/>
                <a:ea typeface="MS PGothic" panose="020B0600070205080204" pitchFamily="34" charset="-128"/>
                <a:cs typeface="MS PGothic" charset="0"/>
              </a:defRPr>
            </a:lvl4pPr>
            <a:lvl5pPr marL="1435100" indent="-176213" algn="l" rtl="0" eaLnBrk="0" fontAlgn="base" hangingPunct="0">
              <a:lnSpc>
                <a:spcPct val="102000"/>
              </a:lnSpc>
              <a:spcBef>
                <a:spcPts val="500"/>
              </a:spcBef>
              <a:spcAft>
                <a:spcPct val="0"/>
              </a:spcAft>
              <a:buClr>
                <a:schemeClr val="tx1"/>
              </a:buClr>
              <a:buSzPct val="90000"/>
              <a:buChar char="-"/>
              <a:defRPr sz="1400">
                <a:solidFill>
                  <a:schemeClr val="tx1"/>
                </a:solidFill>
                <a:latin typeface="+mn-lt"/>
                <a:ea typeface="MS PGothic" panose="020B0600070205080204" pitchFamily="34" charset="-128"/>
                <a:cs typeface="MS PGothic" charset="0"/>
              </a:defRPr>
            </a:lvl5pPr>
            <a:lvl6pPr marL="1892300" indent="-176213" algn="l" rtl="0" fontAlgn="base">
              <a:lnSpc>
                <a:spcPct val="102000"/>
              </a:lnSpc>
              <a:spcBef>
                <a:spcPts val="500"/>
              </a:spcBef>
              <a:spcAft>
                <a:spcPct val="0"/>
              </a:spcAft>
              <a:buClr>
                <a:schemeClr val="tx1"/>
              </a:buClr>
              <a:buSzPct val="90000"/>
              <a:buChar char="-"/>
              <a:defRPr sz="1400">
                <a:solidFill>
                  <a:schemeClr val="tx1"/>
                </a:solidFill>
                <a:latin typeface="+mn-lt"/>
              </a:defRPr>
            </a:lvl6pPr>
            <a:lvl7pPr marL="2349500" indent="-176213" algn="l" rtl="0" fontAlgn="base">
              <a:lnSpc>
                <a:spcPct val="102000"/>
              </a:lnSpc>
              <a:spcBef>
                <a:spcPts val="500"/>
              </a:spcBef>
              <a:spcAft>
                <a:spcPct val="0"/>
              </a:spcAft>
              <a:buClr>
                <a:schemeClr val="tx1"/>
              </a:buClr>
              <a:buSzPct val="90000"/>
              <a:buChar char="-"/>
              <a:defRPr sz="1400">
                <a:solidFill>
                  <a:schemeClr val="tx1"/>
                </a:solidFill>
                <a:latin typeface="+mn-lt"/>
              </a:defRPr>
            </a:lvl7pPr>
            <a:lvl8pPr marL="2806700" indent="-176213" algn="l" rtl="0" fontAlgn="base">
              <a:lnSpc>
                <a:spcPct val="102000"/>
              </a:lnSpc>
              <a:spcBef>
                <a:spcPts val="500"/>
              </a:spcBef>
              <a:spcAft>
                <a:spcPct val="0"/>
              </a:spcAft>
              <a:buClr>
                <a:schemeClr val="tx1"/>
              </a:buClr>
              <a:buSzPct val="90000"/>
              <a:buChar char="-"/>
              <a:defRPr sz="1400">
                <a:solidFill>
                  <a:schemeClr val="tx1"/>
                </a:solidFill>
                <a:latin typeface="+mn-lt"/>
              </a:defRPr>
            </a:lvl8pPr>
            <a:lvl9pPr marL="3263900" indent="-176213" algn="l" rtl="0" fontAlgn="base">
              <a:lnSpc>
                <a:spcPct val="102000"/>
              </a:lnSpc>
              <a:spcBef>
                <a:spcPts val="500"/>
              </a:spcBef>
              <a:spcAft>
                <a:spcPct val="0"/>
              </a:spcAft>
              <a:buClr>
                <a:schemeClr val="tx1"/>
              </a:buClr>
              <a:buSzPct val="90000"/>
              <a:buChar char="-"/>
              <a:defRPr sz="1400">
                <a:solidFill>
                  <a:schemeClr val="tx1"/>
                </a:solidFill>
                <a:latin typeface="+mn-lt"/>
              </a:defRPr>
            </a:lvl9pPr>
          </a:lstStyle>
          <a:p>
            <a:r>
              <a:rPr lang="de-DE" kern="0" dirty="0" smtClean="0"/>
              <a:t>Design &amp; Implementation </a:t>
            </a:r>
            <a:r>
              <a:rPr lang="de-DE" kern="0" dirty="0" err="1" smtClean="0"/>
              <a:t>of</a:t>
            </a:r>
            <a:r>
              <a:rPr lang="de-DE" kern="0" dirty="0" smtClean="0"/>
              <a:t> </a:t>
            </a:r>
            <a:r>
              <a:rPr lang="de-DE" kern="0" dirty="0" err="1" smtClean="0"/>
              <a:t>the</a:t>
            </a:r>
            <a:r>
              <a:rPr lang="de-DE" kern="0" dirty="0" smtClean="0"/>
              <a:t> </a:t>
            </a:r>
            <a:r>
              <a:rPr lang="de-DE" kern="0" dirty="0" err="1" smtClean="0"/>
              <a:t>toolkit</a:t>
            </a:r>
            <a:endParaRPr lang="de-DE" kern="0" dirty="0" smtClean="0"/>
          </a:p>
          <a:p>
            <a:pPr lvl="2"/>
            <a:r>
              <a:rPr lang="de-DE" kern="0" dirty="0" err="1" smtClean="0"/>
              <a:t>summer</a:t>
            </a:r>
            <a:r>
              <a:rPr lang="de-DE" kern="0" dirty="0" smtClean="0"/>
              <a:t> 2015 </a:t>
            </a:r>
            <a:r>
              <a:rPr lang="de-DE" kern="0" dirty="0" err="1" smtClean="0"/>
              <a:t>with</a:t>
            </a:r>
            <a:r>
              <a:rPr lang="de-DE" kern="0" dirty="0" smtClean="0"/>
              <a:t> </a:t>
            </a:r>
            <a:r>
              <a:rPr lang="de-DE" kern="0" dirty="0" err="1" smtClean="0"/>
              <a:t>integration</a:t>
            </a:r>
            <a:r>
              <a:rPr lang="de-DE" kern="0" dirty="0" smtClean="0"/>
              <a:t> </a:t>
            </a:r>
            <a:r>
              <a:rPr lang="de-DE" kern="0" dirty="0" err="1" smtClean="0"/>
              <a:t>into</a:t>
            </a:r>
            <a:r>
              <a:rPr lang="de-DE" kern="0" dirty="0" smtClean="0"/>
              <a:t> </a:t>
            </a:r>
            <a:r>
              <a:rPr lang="de-DE" kern="0" dirty="0" err="1" smtClean="0"/>
              <a:t>energypedia</a:t>
            </a:r>
            <a:endParaRPr lang="de-DE" kern="0" dirty="0" smtClean="0"/>
          </a:p>
        </p:txBody>
      </p:sp>
      <p:sp>
        <p:nvSpPr>
          <p:cNvPr id="6" name="Inhaltsplatzhalter 2"/>
          <p:cNvSpPr txBox="1">
            <a:spLocks/>
          </p:cNvSpPr>
          <p:nvPr/>
        </p:nvSpPr>
        <p:spPr bwMode="auto">
          <a:xfrm>
            <a:off x="4103948" y="5301208"/>
            <a:ext cx="4896544" cy="199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342900" indent="-342900" algn="l" rtl="0" eaLnBrk="0" fontAlgn="base" hangingPunct="0">
              <a:lnSpc>
                <a:spcPct val="102000"/>
              </a:lnSpc>
              <a:spcBef>
                <a:spcPts val="500"/>
              </a:spcBef>
              <a:spcAft>
                <a:spcPct val="0"/>
              </a:spcAft>
              <a:buClr>
                <a:srgbClr val="4D4D4D"/>
              </a:buClr>
              <a:buChar char="•"/>
              <a:defRPr sz="2400">
                <a:solidFill>
                  <a:schemeClr val="tx1"/>
                </a:solidFill>
                <a:latin typeface="+mn-lt"/>
                <a:ea typeface="MS PGothic" panose="020B0600070205080204" pitchFamily="34" charset="-128"/>
                <a:cs typeface="MS PGothic" charset="0"/>
              </a:defRPr>
            </a:lvl1pPr>
            <a:lvl2pPr marL="355600" indent="-176213" algn="l" rtl="0" eaLnBrk="0" fontAlgn="base" hangingPunct="0">
              <a:lnSpc>
                <a:spcPct val="102000"/>
              </a:lnSpc>
              <a:spcBef>
                <a:spcPts val="500"/>
              </a:spcBef>
              <a:spcAft>
                <a:spcPct val="0"/>
              </a:spcAft>
              <a:buClr>
                <a:srgbClr val="4D4D4D"/>
              </a:buClr>
              <a:buSzPct val="90000"/>
              <a:buChar char="-"/>
              <a:defRPr sz="2000">
                <a:solidFill>
                  <a:schemeClr val="tx1"/>
                </a:solidFill>
                <a:latin typeface="+mn-lt"/>
                <a:ea typeface="MS PGothic" panose="020B0600070205080204" pitchFamily="34" charset="-128"/>
                <a:cs typeface="MS PGothic" charset="0"/>
              </a:defRPr>
            </a:lvl2pPr>
            <a:lvl3pPr marL="723900" indent="-188913" algn="l" rtl="0" eaLnBrk="0" fontAlgn="base" hangingPunct="0">
              <a:lnSpc>
                <a:spcPct val="102000"/>
              </a:lnSpc>
              <a:spcBef>
                <a:spcPts val="500"/>
              </a:spcBef>
              <a:spcAft>
                <a:spcPct val="0"/>
              </a:spcAft>
              <a:buClr>
                <a:srgbClr val="4D4D4D"/>
              </a:buClr>
              <a:buSzPct val="90000"/>
              <a:buChar char="-"/>
              <a:defRPr>
                <a:solidFill>
                  <a:schemeClr val="tx1"/>
                </a:solidFill>
                <a:latin typeface="+mn-lt"/>
                <a:ea typeface="MS PGothic" panose="020B0600070205080204" pitchFamily="34" charset="-128"/>
                <a:cs typeface="MS PGothic" charset="0"/>
              </a:defRPr>
            </a:lvl3pPr>
            <a:lvl4pPr marL="1079500" indent="-176213" algn="l" rtl="0" eaLnBrk="0" fontAlgn="base" hangingPunct="0">
              <a:lnSpc>
                <a:spcPct val="102000"/>
              </a:lnSpc>
              <a:spcBef>
                <a:spcPts val="500"/>
              </a:spcBef>
              <a:spcAft>
                <a:spcPct val="0"/>
              </a:spcAft>
              <a:buClr>
                <a:srgbClr val="4D4D4D"/>
              </a:buClr>
              <a:buSzPct val="90000"/>
              <a:buChar char="-"/>
              <a:defRPr sz="1400">
                <a:solidFill>
                  <a:schemeClr val="tx1"/>
                </a:solidFill>
                <a:latin typeface="+mn-lt"/>
                <a:ea typeface="MS PGothic" panose="020B0600070205080204" pitchFamily="34" charset="-128"/>
                <a:cs typeface="MS PGothic" charset="0"/>
              </a:defRPr>
            </a:lvl4pPr>
            <a:lvl5pPr marL="1435100" indent="-176213" algn="l" rtl="0" eaLnBrk="0" fontAlgn="base" hangingPunct="0">
              <a:lnSpc>
                <a:spcPct val="102000"/>
              </a:lnSpc>
              <a:spcBef>
                <a:spcPts val="500"/>
              </a:spcBef>
              <a:spcAft>
                <a:spcPct val="0"/>
              </a:spcAft>
              <a:buClr>
                <a:schemeClr val="tx1"/>
              </a:buClr>
              <a:buSzPct val="90000"/>
              <a:buChar char="-"/>
              <a:defRPr sz="1400">
                <a:solidFill>
                  <a:schemeClr val="tx1"/>
                </a:solidFill>
                <a:latin typeface="+mn-lt"/>
                <a:ea typeface="MS PGothic" panose="020B0600070205080204" pitchFamily="34" charset="-128"/>
                <a:cs typeface="MS PGothic" charset="0"/>
              </a:defRPr>
            </a:lvl5pPr>
            <a:lvl6pPr marL="1892300" indent="-176213" algn="l" rtl="0" fontAlgn="base">
              <a:lnSpc>
                <a:spcPct val="102000"/>
              </a:lnSpc>
              <a:spcBef>
                <a:spcPts val="500"/>
              </a:spcBef>
              <a:spcAft>
                <a:spcPct val="0"/>
              </a:spcAft>
              <a:buClr>
                <a:schemeClr val="tx1"/>
              </a:buClr>
              <a:buSzPct val="90000"/>
              <a:buChar char="-"/>
              <a:defRPr sz="1400">
                <a:solidFill>
                  <a:schemeClr val="tx1"/>
                </a:solidFill>
                <a:latin typeface="+mn-lt"/>
              </a:defRPr>
            </a:lvl6pPr>
            <a:lvl7pPr marL="2349500" indent="-176213" algn="l" rtl="0" fontAlgn="base">
              <a:lnSpc>
                <a:spcPct val="102000"/>
              </a:lnSpc>
              <a:spcBef>
                <a:spcPts val="500"/>
              </a:spcBef>
              <a:spcAft>
                <a:spcPct val="0"/>
              </a:spcAft>
              <a:buClr>
                <a:schemeClr val="tx1"/>
              </a:buClr>
              <a:buSzPct val="90000"/>
              <a:buChar char="-"/>
              <a:defRPr sz="1400">
                <a:solidFill>
                  <a:schemeClr val="tx1"/>
                </a:solidFill>
                <a:latin typeface="+mn-lt"/>
              </a:defRPr>
            </a:lvl7pPr>
            <a:lvl8pPr marL="2806700" indent="-176213" algn="l" rtl="0" fontAlgn="base">
              <a:lnSpc>
                <a:spcPct val="102000"/>
              </a:lnSpc>
              <a:spcBef>
                <a:spcPts val="500"/>
              </a:spcBef>
              <a:spcAft>
                <a:spcPct val="0"/>
              </a:spcAft>
              <a:buClr>
                <a:schemeClr val="tx1"/>
              </a:buClr>
              <a:buSzPct val="90000"/>
              <a:buChar char="-"/>
              <a:defRPr sz="1400">
                <a:solidFill>
                  <a:schemeClr val="tx1"/>
                </a:solidFill>
                <a:latin typeface="+mn-lt"/>
              </a:defRPr>
            </a:lvl8pPr>
            <a:lvl9pPr marL="3263900" indent="-176213" algn="l" rtl="0" fontAlgn="base">
              <a:lnSpc>
                <a:spcPct val="102000"/>
              </a:lnSpc>
              <a:spcBef>
                <a:spcPts val="500"/>
              </a:spcBef>
              <a:spcAft>
                <a:spcPct val="0"/>
              </a:spcAft>
              <a:buClr>
                <a:schemeClr val="tx1"/>
              </a:buClr>
              <a:buSzPct val="90000"/>
              <a:buChar char="-"/>
              <a:defRPr sz="1400">
                <a:solidFill>
                  <a:schemeClr val="tx1"/>
                </a:solidFill>
                <a:latin typeface="+mn-lt"/>
              </a:defRPr>
            </a:lvl9pPr>
          </a:lstStyle>
          <a:p>
            <a:r>
              <a:rPr lang="de-DE" kern="0" dirty="0" err="1" smtClean="0"/>
              <a:t>Application</a:t>
            </a:r>
            <a:r>
              <a:rPr lang="de-DE" kern="0" dirty="0" smtClean="0"/>
              <a:t> &amp; Feedback</a:t>
            </a:r>
          </a:p>
          <a:p>
            <a:pPr lvl="2"/>
            <a:r>
              <a:rPr lang="de-DE" kern="0" dirty="0" smtClean="0"/>
              <a:t>Fall 2015</a:t>
            </a:r>
          </a:p>
          <a:p>
            <a:pPr lvl="2"/>
            <a:r>
              <a:rPr lang="de-DE" kern="0" dirty="0" smtClean="0"/>
              <a:t>E.g. </a:t>
            </a:r>
            <a:r>
              <a:rPr lang="de-DE" kern="0" dirty="0" err="1" smtClean="0"/>
              <a:t>presentation</a:t>
            </a:r>
            <a:r>
              <a:rPr lang="de-DE" kern="0" dirty="0" smtClean="0"/>
              <a:t> in Beirut 9/2015  </a:t>
            </a:r>
            <a:endParaRPr lang="de-DE" kern="0" dirty="0"/>
          </a:p>
        </p:txBody>
      </p:sp>
      <p:sp>
        <p:nvSpPr>
          <p:cNvPr id="8" name="Inhaltsplatzhalter 2"/>
          <p:cNvSpPr txBox="1">
            <a:spLocks/>
          </p:cNvSpPr>
          <p:nvPr/>
        </p:nvSpPr>
        <p:spPr bwMode="auto">
          <a:xfrm>
            <a:off x="1403648" y="2564903"/>
            <a:ext cx="5869148" cy="1723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342900" indent="-342900" algn="l" rtl="0" eaLnBrk="0" fontAlgn="base" hangingPunct="0">
              <a:lnSpc>
                <a:spcPct val="102000"/>
              </a:lnSpc>
              <a:spcBef>
                <a:spcPts val="500"/>
              </a:spcBef>
              <a:spcAft>
                <a:spcPct val="0"/>
              </a:spcAft>
              <a:buClr>
                <a:srgbClr val="4D4D4D"/>
              </a:buClr>
              <a:buChar char="•"/>
              <a:defRPr sz="2400">
                <a:solidFill>
                  <a:schemeClr val="tx1"/>
                </a:solidFill>
                <a:latin typeface="+mn-lt"/>
                <a:ea typeface="MS PGothic" panose="020B0600070205080204" pitchFamily="34" charset="-128"/>
                <a:cs typeface="MS PGothic" charset="0"/>
              </a:defRPr>
            </a:lvl1pPr>
            <a:lvl2pPr marL="355600" indent="-176213" algn="l" rtl="0" eaLnBrk="0" fontAlgn="base" hangingPunct="0">
              <a:lnSpc>
                <a:spcPct val="102000"/>
              </a:lnSpc>
              <a:spcBef>
                <a:spcPts val="500"/>
              </a:spcBef>
              <a:spcAft>
                <a:spcPct val="0"/>
              </a:spcAft>
              <a:buClr>
                <a:srgbClr val="4D4D4D"/>
              </a:buClr>
              <a:buSzPct val="90000"/>
              <a:buChar char="-"/>
              <a:defRPr sz="2000">
                <a:solidFill>
                  <a:schemeClr val="tx1"/>
                </a:solidFill>
                <a:latin typeface="+mn-lt"/>
                <a:ea typeface="MS PGothic" panose="020B0600070205080204" pitchFamily="34" charset="-128"/>
                <a:cs typeface="MS PGothic" charset="0"/>
              </a:defRPr>
            </a:lvl2pPr>
            <a:lvl3pPr marL="723900" indent="-188913" algn="l" rtl="0" eaLnBrk="0" fontAlgn="base" hangingPunct="0">
              <a:lnSpc>
                <a:spcPct val="102000"/>
              </a:lnSpc>
              <a:spcBef>
                <a:spcPts val="500"/>
              </a:spcBef>
              <a:spcAft>
                <a:spcPct val="0"/>
              </a:spcAft>
              <a:buClr>
                <a:srgbClr val="4D4D4D"/>
              </a:buClr>
              <a:buSzPct val="90000"/>
              <a:buChar char="-"/>
              <a:defRPr>
                <a:solidFill>
                  <a:schemeClr val="tx1"/>
                </a:solidFill>
                <a:latin typeface="+mn-lt"/>
                <a:ea typeface="MS PGothic" panose="020B0600070205080204" pitchFamily="34" charset="-128"/>
                <a:cs typeface="MS PGothic" charset="0"/>
              </a:defRPr>
            </a:lvl3pPr>
            <a:lvl4pPr marL="1079500" indent="-176213" algn="l" rtl="0" eaLnBrk="0" fontAlgn="base" hangingPunct="0">
              <a:lnSpc>
                <a:spcPct val="102000"/>
              </a:lnSpc>
              <a:spcBef>
                <a:spcPts val="500"/>
              </a:spcBef>
              <a:spcAft>
                <a:spcPct val="0"/>
              </a:spcAft>
              <a:buClr>
                <a:srgbClr val="4D4D4D"/>
              </a:buClr>
              <a:buSzPct val="90000"/>
              <a:buChar char="-"/>
              <a:defRPr sz="1400">
                <a:solidFill>
                  <a:schemeClr val="tx1"/>
                </a:solidFill>
                <a:latin typeface="+mn-lt"/>
                <a:ea typeface="MS PGothic" panose="020B0600070205080204" pitchFamily="34" charset="-128"/>
                <a:cs typeface="MS PGothic" charset="0"/>
              </a:defRPr>
            </a:lvl4pPr>
            <a:lvl5pPr marL="1435100" indent="-176213" algn="l" rtl="0" eaLnBrk="0" fontAlgn="base" hangingPunct="0">
              <a:lnSpc>
                <a:spcPct val="102000"/>
              </a:lnSpc>
              <a:spcBef>
                <a:spcPts val="500"/>
              </a:spcBef>
              <a:spcAft>
                <a:spcPct val="0"/>
              </a:spcAft>
              <a:buClr>
                <a:schemeClr val="tx1"/>
              </a:buClr>
              <a:buSzPct val="90000"/>
              <a:buChar char="-"/>
              <a:defRPr sz="1400">
                <a:solidFill>
                  <a:schemeClr val="tx1"/>
                </a:solidFill>
                <a:latin typeface="+mn-lt"/>
                <a:ea typeface="MS PGothic" panose="020B0600070205080204" pitchFamily="34" charset="-128"/>
                <a:cs typeface="MS PGothic" charset="0"/>
              </a:defRPr>
            </a:lvl5pPr>
            <a:lvl6pPr marL="1892300" indent="-176213" algn="l" rtl="0" fontAlgn="base">
              <a:lnSpc>
                <a:spcPct val="102000"/>
              </a:lnSpc>
              <a:spcBef>
                <a:spcPts val="500"/>
              </a:spcBef>
              <a:spcAft>
                <a:spcPct val="0"/>
              </a:spcAft>
              <a:buClr>
                <a:schemeClr val="tx1"/>
              </a:buClr>
              <a:buSzPct val="90000"/>
              <a:buChar char="-"/>
              <a:defRPr sz="1400">
                <a:solidFill>
                  <a:schemeClr val="tx1"/>
                </a:solidFill>
                <a:latin typeface="+mn-lt"/>
              </a:defRPr>
            </a:lvl6pPr>
            <a:lvl7pPr marL="2349500" indent="-176213" algn="l" rtl="0" fontAlgn="base">
              <a:lnSpc>
                <a:spcPct val="102000"/>
              </a:lnSpc>
              <a:spcBef>
                <a:spcPts val="500"/>
              </a:spcBef>
              <a:spcAft>
                <a:spcPct val="0"/>
              </a:spcAft>
              <a:buClr>
                <a:schemeClr val="tx1"/>
              </a:buClr>
              <a:buSzPct val="90000"/>
              <a:buChar char="-"/>
              <a:defRPr sz="1400">
                <a:solidFill>
                  <a:schemeClr val="tx1"/>
                </a:solidFill>
                <a:latin typeface="+mn-lt"/>
              </a:defRPr>
            </a:lvl7pPr>
            <a:lvl8pPr marL="2806700" indent="-176213" algn="l" rtl="0" fontAlgn="base">
              <a:lnSpc>
                <a:spcPct val="102000"/>
              </a:lnSpc>
              <a:spcBef>
                <a:spcPts val="500"/>
              </a:spcBef>
              <a:spcAft>
                <a:spcPct val="0"/>
              </a:spcAft>
              <a:buClr>
                <a:schemeClr val="tx1"/>
              </a:buClr>
              <a:buSzPct val="90000"/>
              <a:buChar char="-"/>
              <a:defRPr sz="1400">
                <a:solidFill>
                  <a:schemeClr val="tx1"/>
                </a:solidFill>
                <a:latin typeface="+mn-lt"/>
              </a:defRPr>
            </a:lvl8pPr>
            <a:lvl9pPr marL="3263900" indent="-176213" algn="l" rtl="0" fontAlgn="base">
              <a:lnSpc>
                <a:spcPct val="102000"/>
              </a:lnSpc>
              <a:spcBef>
                <a:spcPts val="500"/>
              </a:spcBef>
              <a:spcAft>
                <a:spcPct val="0"/>
              </a:spcAft>
              <a:buClr>
                <a:schemeClr val="tx1"/>
              </a:buClr>
              <a:buSzPct val="90000"/>
              <a:buChar char="-"/>
              <a:defRPr sz="1400">
                <a:solidFill>
                  <a:schemeClr val="tx1"/>
                </a:solidFill>
                <a:latin typeface="+mn-lt"/>
              </a:defRPr>
            </a:lvl9pPr>
          </a:lstStyle>
          <a:p>
            <a:r>
              <a:rPr lang="de-DE" kern="0" dirty="0" err="1" smtClean="0"/>
              <a:t>Consultations</a:t>
            </a:r>
            <a:r>
              <a:rPr lang="de-DE" kern="0" dirty="0" smtClean="0"/>
              <a:t>:</a:t>
            </a:r>
          </a:p>
          <a:p>
            <a:pPr lvl="2"/>
            <a:r>
              <a:rPr lang="de-DE" kern="0" dirty="0" smtClean="0"/>
              <a:t>Tunis (6/2015)</a:t>
            </a:r>
          </a:p>
          <a:p>
            <a:pPr lvl="2"/>
            <a:r>
              <a:rPr lang="de-DE" dirty="0"/>
              <a:t>GIZ MATA (‚</a:t>
            </a:r>
            <a:r>
              <a:rPr lang="de-DE" dirty="0" err="1"/>
              <a:t>Energy</a:t>
            </a:r>
            <a:r>
              <a:rPr lang="de-DE" dirty="0"/>
              <a:t> </a:t>
            </a:r>
            <a:r>
              <a:rPr lang="de-DE" dirty="0" err="1"/>
              <a:t>Summit</a:t>
            </a:r>
            <a:r>
              <a:rPr lang="de-DE" dirty="0"/>
              <a:t>‘; 7/2015)</a:t>
            </a:r>
          </a:p>
          <a:p>
            <a:pPr lvl="2"/>
            <a:r>
              <a:rPr lang="de-DE" dirty="0" err="1"/>
              <a:t>Cairo</a:t>
            </a:r>
            <a:r>
              <a:rPr lang="de-DE" dirty="0"/>
              <a:t> (</a:t>
            </a:r>
            <a:r>
              <a:rPr lang="de-DE" dirty="0" err="1"/>
              <a:t>early</a:t>
            </a:r>
            <a:r>
              <a:rPr lang="de-DE" dirty="0"/>
              <a:t> fall 2015) </a:t>
            </a:r>
          </a:p>
          <a:p>
            <a:pPr lvl="2"/>
            <a:endParaRPr lang="de-DE" kern="0" dirty="0" smtClean="0"/>
          </a:p>
        </p:txBody>
      </p:sp>
    </p:spTree>
    <p:extLst>
      <p:ext uri="{BB962C8B-B14F-4D97-AF65-F5344CB8AC3E}">
        <p14:creationId xmlns:p14="http://schemas.microsoft.com/office/powerpoint/2010/main" val="3923623318"/>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P spid="6" grpId="0"/>
      <p:bldP spid="8"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400" b="1" dirty="0" err="1" smtClean="0"/>
              <a:t>Our</a:t>
            </a:r>
            <a:r>
              <a:rPr lang="de-DE" sz="2400" b="1" dirty="0" smtClean="0"/>
              <a:t> </a:t>
            </a:r>
            <a:r>
              <a:rPr lang="de-DE" sz="2400" b="1" dirty="0" err="1" smtClean="0"/>
              <a:t>questions</a:t>
            </a:r>
            <a:r>
              <a:rPr lang="de-DE" sz="2400" b="1" dirty="0" smtClean="0"/>
              <a:t> </a:t>
            </a:r>
            <a:r>
              <a:rPr lang="de-DE" sz="2400" b="1" dirty="0" err="1" smtClean="0"/>
              <a:t>for</a:t>
            </a:r>
            <a:r>
              <a:rPr lang="de-DE" sz="2400" b="1" dirty="0" smtClean="0"/>
              <a:t> </a:t>
            </a:r>
            <a:r>
              <a:rPr lang="de-DE" sz="2400" b="1" dirty="0" err="1" smtClean="0"/>
              <a:t>the</a:t>
            </a:r>
            <a:r>
              <a:rPr lang="de-DE" sz="2400" b="1" dirty="0" smtClean="0"/>
              <a:t> Workshop</a:t>
            </a:r>
            <a:endParaRPr lang="de-DE" sz="2400" b="1" dirty="0"/>
          </a:p>
        </p:txBody>
      </p:sp>
      <p:sp>
        <p:nvSpPr>
          <p:cNvPr id="3" name="Inhaltsplatzhalter 2"/>
          <p:cNvSpPr>
            <a:spLocks noGrp="1"/>
          </p:cNvSpPr>
          <p:nvPr>
            <p:ph idx="1"/>
          </p:nvPr>
        </p:nvSpPr>
        <p:spPr/>
        <p:txBody>
          <a:bodyPr/>
          <a:lstStyle/>
          <a:p>
            <a:pPr marL="0" indent="0">
              <a:buNone/>
            </a:pPr>
            <a:r>
              <a:rPr lang="de-DE" dirty="0" err="1"/>
              <a:t>During</a:t>
            </a:r>
            <a:r>
              <a:rPr lang="de-DE" dirty="0"/>
              <a:t> </a:t>
            </a:r>
            <a:r>
              <a:rPr lang="de-DE" dirty="0" err="1" smtClean="0"/>
              <a:t>the</a:t>
            </a:r>
            <a:r>
              <a:rPr lang="de-DE" dirty="0" smtClean="0"/>
              <a:t> </a:t>
            </a:r>
            <a:r>
              <a:rPr lang="de-DE" dirty="0" err="1" smtClean="0"/>
              <a:t>workshop</a:t>
            </a:r>
            <a:r>
              <a:rPr lang="de-DE" dirty="0" smtClean="0"/>
              <a:t> </a:t>
            </a:r>
            <a:r>
              <a:rPr lang="de-DE" dirty="0" err="1" smtClean="0"/>
              <a:t>and</a:t>
            </a:r>
            <a:r>
              <a:rPr lang="de-DE" dirty="0" smtClean="0"/>
              <a:t> </a:t>
            </a:r>
            <a:r>
              <a:rPr lang="de-DE" dirty="0" err="1" smtClean="0"/>
              <a:t>the</a:t>
            </a:r>
            <a:r>
              <a:rPr lang="de-DE" dirty="0" smtClean="0"/>
              <a:t> follow </a:t>
            </a:r>
            <a:r>
              <a:rPr lang="de-DE" dirty="0" err="1" smtClean="0"/>
              <a:t>up</a:t>
            </a:r>
            <a:r>
              <a:rPr lang="de-DE" dirty="0" smtClean="0"/>
              <a:t> </a:t>
            </a:r>
            <a:r>
              <a:rPr lang="de-DE" dirty="0" err="1" smtClean="0"/>
              <a:t>activities</a:t>
            </a:r>
            <a:r>
              <a:rPr lang="de-DE" dirty="0" smtClean="0"/>
              <a:t> </a:t>
            </a:r>
            <a:r>
              <a:rPr lang="de-DE" dirty="0" err="1" smtClean="0"/>
              <a:t>we</a:t>
            </a:r>
            <a:r>
              <a:rPr lang="de-DE" dirty="0" smtClean="0"/>
              <a:t> </a:t>
            </a:r>
            <a:r>
              <a:rPr lang="de-DE" dirty="0" err="1" smtClean="0"/>
              <a:t>aim</a:t>
            </a:r>
            <a:r>
              <a:rPr lang="de-DE" dirty="0" smtClean="0"/>
              <a:t> </a:t>
            </a:r>
            <a:r>
              <a:rPr lang="de-DE" dirty="0" err="1" smtClean="0"/>
              <a:t>to</a:t>
            </a:r>
            <a:r>
              <a:rPr lang="de-DE" dirty="0" smtClean="0"/>
              <a:t> </a:t>
            </a:r>
            <a:r>
              <a:rPr lang="de-DE" dirty="0" err="1" smtClean="0"/>
              <a:t>explore</a:t>
            </a:r>
            <a:r>
              <a:rPr lang="de-DE" dirty="0" smtClean="0"/>
              <a:t>:</a:t>
            </a:r>
          </a:p>
          <a:p>
            <a:pPr marL="0" indent="0">
              <a:buNone/>
            </a:pPr>
            <a:endParaRPr lang="de-DE" sz="2200" dirty="0"/>
          </a:p>
          <a:p>
            <a:r>
              <a:rPr lang="de-DE" sz="2200" dirty="0" smtClean="0"/>
              <a:t>Content</a:t>
            </a:r>
            <a:r>
              <a:rPr lang="de-DE" sz="2200" dirty="0"/>
              <a:t>: </a:t>
            </a:r>
            <a:r>
              <a:rPr lang="de-DE" sz="2200" dirty="0" smtClean="0"/>
              <a:t/>
            </a:r>
            <a:br>
              <a:rPr lang="de-DE" sz="2200" dirty="0" smtClean="0"/>
            </a:br>
            <a:r>
              <a:rPr lang="de-DE" sz="2200" dirty="0" smtClean="0"/>
              <a:t>Are </a:t>
            </a:r>
            <a:r>
              <a:rPr lang="de-DE" sz="2200" dirty="0" err="1"/>
              <a:t>the</a:t>
            </a:r>
            <a:r>
              <a:rPr lang="de-DE" sz="2200" dirty="0"/>
              <a:t> </a:t>
            </a:r>
            <a:r>
              <a:rPr lang="de-DE" sz="2200" dirty="0" err="1"/>
              <a:t>types</a:t>
            </a:r>
            <a:r>
              <a:rPr lang="de-DE" sz="2200" dirty="0"/>
              <a:t> of </a:t>
            </a:r>
            <a:r>
              <a:rPr lang="de-DE" sz="2200" dirty="0" err="1"/>
              <a:t>tools</a:t>
            </a:r>
            <a:r>
              <a:rPr lang="de-DE" sz="2200" dirty="0"/>
              <a:t> </a:t>
            </a:r>
            <a:r>
              <a:rPr lang="de-DE" sz="2200" dirty="0" err="1"/>
              <a:t>useful</a:t>
            </a:r>
            <a:r>
              <a:rPr lang="de-DE" sz="2200" dirty="0"/>
              <a:t> </a:t>
            </a:r>
            <a:r>
              <a:rPr lang="de-DE" sz="2200" dirty="0" err="1"/>
              <a:t>for</a:t>
            </a:r>
            <a:r>
              <a:rPr lang="de-DE" sz="2200" dirty="0"/>
              <a:t> </a:t>
            </a:r>
            <a:r>
              <a:rPr lang="de-DE" sz="2200" dirty="0" err="1"/>
              <a:t>achieving</a:t>
            </a:r>
            <a:r>
              <a:rPr lang="de-DE" sz="2200" dirty="0"/>
              <a:t> </a:t>
            </a:r>
            <a:r>
              <a:rPr lang="de-DE" sz="2200" dirty="0" err="1"/>
              <a:t>the</a:t>
            </a:r>
            <a:r>
              <a:rPr lang="de-DE" sz="2200" dirty="0"/>
              <a:t> </a:t>
            </a:r>
            <a:r>
              <a:rPr lang="de-DE" sz="2200" dirty="0" err="1" smtClean="0"/>
              <a:t>impact</a:t>
            </a:r>
            <a:r>
              <a:rPr lang="de-DE" sz="2200" dirty="0" smtClean="0"/>
              <a:t>?</a:t>
            </a:r>
          </a:p>
          <a:p>
            <a:endParaRPr lang="de-DE" sz="2200" dirty="0"/>
          </a:p>
          <a:p>
            <a:r>
              <a:rPr lang="de-DE" sz="2200" dirty="0" err="1" smtClean="0"/>
              <a:t>Structure</a:t>
            </a:r>
            <a:r>
              <a:rPr lang="de-DE" sz="2200" dirty="0"/>
              <a:t>: </a:t>
            </a:r>
            <a:r>
              <a:rPr lang="de-DE" sz="2200" dirty="0" smtClean="0"/>
              <a:t/>
            </a:r>
            <a:br>
              <a:rPr lang="de-DE" sz="2200" dirty="0" smtClean="0"/>
            </a:br>
            <a:r>
              <a:rPr lang="de-DE" sz="2200" dirty="0" err="1" smtClean="0"/>
              <a:t>Is</a:t>
            </a:r>
            <a:r>
              <a:rPr lang="de-DE" sz="2200" dirty="0" smtClean="0"/>
              <a:t> </a:t>
            </a:r>
            <a:r>
              <a:rPr lang="de-DE" sz="2200" dirty="0" err="1" smtClean="0"/>
              <a:t>the</a:t>
            </a:r>
            <a:r>
              <a:rPr lang="de-DE" sz="2200" dirty="0" smtClean="0"/>
              <a:t> </a:t>
            </a:r>
            <a:r>
              <a:rPr lang="de-DE" sz="2200" dirty="0" err="1" smtClean="0"/>
              <a:t>way</a:t>
            </a:r>
            <a:r>
              <a:rPr lang="de-DE" sz="2200" dirty="0" smtClean="0"/>
              <a:t> of </a:t>
            </a:r>
            <a:r>
              <a:rPr lang="de-DE" sz="2200" dirty="0" err="1" smtClean="0"/>
              <a:t>structuring</a:t>
            </a:r>
            <a:r>
              <a:rPr lang="de-DE" sz="2200" dirty="0" smtClean="0"/>
              <a:t> </a:t>
            </a:r>
            <a:r>
              <a:rPr lang="de-DE" sz="2200" dirty="0" err="1" smtClean="0"/>
              <a:t>the</a:t>
            </a:r>
            <a:r>
              <a:rPr lang="de-DE" sz="2200" dirty="0" smtClean="0"/>
              <a:t> </a:t>
            </a:r>
            <a:r>
              <a:rPr lang="de-DE" sz="2200" dirty="0" err="1" smtClean="0"/>
              <a:t>toolkit</a:t>
            </a:r>
            <a:r>
              <a:rPr lang="de-DE" sz="2200" dirty="0" smtClean="0"/>
              <a:t> </a:t>
            </a:r>
            <a:r>
              <a:rPr lang="de-DE" sz="2200" dirty="0" err="1" smtClean="0"/>
              <a:t>meaningful</a:t>
            </a:r>
            <a:r>
              <a:rPr lang="de-DE" sz="2200" dirty="0" smtClean="0"/>
              <a:t>?</a:t>
            </a:r>
          </a:p>
          <a:p>
            <a:endParaRPr lang="de-DE" sz="2200" dirty="0"/>
          </a:p>
          <a:p>
            <a:r>
              <a:rPr lang="de-DE" sz="2200" dirty="0" err="1" smtClean="0"/>
              <a:t>Contexualisation</a:t>
            </a:r>
            <a:r>
              <a:rPr lang="de-DE" sz="2200" dirty="0"/>
              <a:t>: </a:t>
            </a:r>
            <a:r>
              <a:rPr lang="de-DE" sz="2200" dirty="0" smtClean="0"/>
              <a:t/>
            </a:r>
            <a:br>
              <a:rPr lang="de-DE" sz="2200" dirty="0" smtClean="0"/>
            </a:br>
            <a:r>
              <a:rPr lang="de-DE" sz="2200" dirty="0" err="1" smtClean="0"/>
              <a:t>Is</a:t>
            </a:r>
            <a:r>
              <a:rPr lang="de-DE" sz="2200" dirty="0" smtClean="0"/>
              <a:t> </a:t>
            </a:r>
            <a:r>
              <a:rPr lang="de-DE" sz="2200" dirty="0" err="1"/>
              <a:t>it</a:t>
            </a:r>
            <a:r>
              <a:rPr lang="de-DE" sz="2200" dirty="0"/>
              <a:t> </a:t>
            </a:r>
            <a:r>
              <a:rPr lang="de-DE" sz="2200" dirty="0" err="1"/>
              <a:t>possible</a:t>
            </a:r>
            <a:r>
              <a:rPr lang="de-DE" sz="2200" dirty="0"/>
              <a:t> </a:t>
            </a:r>
            <a:r>
              <a:rPr lang="de-DE" sz="2200" dirty="0" err="1"/>
              <a:t>to</a:t>
            </a:r>
            <a:r>
              <a:rPr lang="de-DE" sz="2200" dirty="0"/>
              <a:t> </a:t>
            </a:r>
            <a:r>
              <a:rPr lang="de-DE" sz="2200" dirty="0" err="1"/>
              <a:t>apply</a:t>
            </a:r>
            <a:r>
              <a:rPr lang="de-DE" sz="2200" dirty="0"/>
              <a:t> </a:t>
            </a:r>
            <a:r>
              <a:rPr lang="de-DE" sz="2200" dirty="0" err="1"/>
              <a:t>the</a:t>
            </a:r>
            <a:r>
              <a:rPr lang="de-DE" sz="2200" dirty="0"/>
              <a:t> </a:t>
            </a:r>
            <a:r>
              <a:rPr lang="de-DE" sz="2200" dirty="0" err="1"/>
              <a:t>tools</a:t>
            </a:r>
            <a:r>
              <a:rPr lang="de-DE" sz="2200" dirty="0"/>
              <a:t> </a:t>
            </a:r>
            <a:r>
              <a:rPr lang="de-DE" sz="2200" dirty="0" smtClean="0"/>
              <a:t>in </a:t>
            </a:r>
            <a:r>
              <a:rPr lang="de-DE" sz="2200" dirty="0" err="1" smtClean="0"/>
              <a:t>various</a:t>
            </a:r>
            <a:r>
              <a:rPr lang="de-DE" sz="2200" dirty="0" smtClean="0"/>
              <a:t> </a:t>
            </a:r>
            <a:r>
              <a:rPr lang="de-DE" sz="2200" dirty="0" err="1" smtClean="0"/>
              <a:t>contexts</a:t>
            </a:r>
            <a:r>
              <a:rPr lang="de-DE" sz="2200" dirty="0" smtClean="0"/>
              <a:t>? </a:t>
            </a:r>
            <a:r>
              <a:rPr lang="de-DE" sz="2200" dirty="0" smtClean="0"/>
              <a:t/>
            </a:r>
            <a:br>
              <a:rPr lang="de-DE" sz="2200" dirty="0" smtClean="0"/>
            </a:br>
            <a:r>
              <a:rPr lang="de-DE" sz="2200" dirty="0" err="1" smtClean="0"/>
              <a:t>What</a:t>
            </a:r>
            <a:r>
              <a:rPr lang="de-DE" sz="2200" dirty="0" smtClean="0"/>
              <a:t> </a:t>
            </a:r>
            <a:r>
              <a:rPr lang="de-DE" sz="2200" dirty="0" err="1" smtClean="0"/>
              <a:t>are</a:t>
            </a:r>
            <a:r>
              <a:rPr lang="de-DE" sz="2200" dirty="0" smtClean="0"/>
              <a:t> </a:t>
            </a:r>
            <a:r>
              <a:rPr lang="de-DE" sz="2200" dirty="0" err="1" smtClean="0"/>
              <a:t>the</a:t>
            </a:r>
            <a:r>
              <a:rPr lang="de-DE" sz="2200" dirty="0" smtClean="0"/>
              <a:t> </a:t>
            </a:r>
            <a:r>
              <a:rPr lang="de-DE" sz="2200" dirty="0" err="1" smtClean="0"/>
              <a:t>requirements</a:t>
            </a:r>
            <a:r>
              <a:rPr lang="de-DE" sz="2200" dirty="0" smtClean="0"/>
              <a:t> </a:t>
            </a:r>
            <a:r>
              <a:rPr lang="de-DE" sz="2200" dirty="0" err="1" smtClean="0"/>
              <a:t>for</a:t>
            </a:r>
            <a:r>
              <a:rPr lang="de-DE" sz="2200" dirty="0" smtClean="0"/>
              <a:t> </a:t>
            </a:r>
            <a:r>
              <a:rPr lang="de-DE" sz="2200" dirty="0" err="1" smtClean="0"/>
              <a:t>this</a:t>
            </a:r>
            <a:r>
              <a:rPr lang="de-DE" sz="2200" dirty="0" smtClean="0"/>
              <a:t>? </a:t>
            </a:r>
            <a:endParaRPr lang="de-DE" sz="2200" dirty="0"/>
          </a:p>
        </p:txBody>
      </p:sp>
      <p:sp>
        <p:nvSpPr>
          <p:cNvPr id="4" name="Fußzeilenplatzhalter 3"/>
          <p:cNvSpPr>
            <a:spLocks noGrp="1"/>
          </p:cNvSpPr>
          <p:nvPr>
            <p:ph type="ftr" sz="quarter" idx="10"/>
          </p:nvPr>
        </p:nvSpPr>
        <p:spPr/>
        <p:txBody>
          <a:bodyPr/>
          <a:lstStyle/>
          <a:p>
            <a:pPr>
              <a:defRPr/>
            </a:pPr>
            <a:endParaRPr lang="de-DE"/>
          </a:p>
        </p:txBody>
      </p:sp>
    </p:spTree>
    <p:extLst>
      <p:ext uri="{BB962C8B-B14F-4D97-AF65-F5344CB8AC3E}">
        <p14:creationId xmlns:p14="http://schemas.microsoft.com/office/powerpoint/2010/main" val="2574593014"/>
      </p:ext>
    </p:extLst>
  </p:cSld>
  <p:clrMapOvr>
    <a:masterClrMapping/>
  </p:clrMapOvr>
  <p:transition spd="slow"/>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Back </a:t>
            </a:r>
            <a:r>
              <a:rPr lang="de-DE" dirty="0" err="1" smtClean="0"/>
              <a:t>up</a:t>
            </a:r>
            <a:endParaRPr lang="de-DE" dirty="0"/>
          </a:p>
        </p:txBody>
      </p:sp>
      <p:sp>
        <p:nvSpPr>
          <p:cNvPr id="3" name="Inhaltsplatzhalter 2"/>
          <p:cNvSpPr>
            <a:spLocks noGrp="1"/>
          </p:cNvSpPr>
          <p:nvPr>
            <p:ph idx="1"/>
          </p:nvPr>
        </p:nvSpPr>
        <p:spPr/>
        <p:txBody>
          <a:bodyPr/>
          <a:lstStyle/>
          <a:p>
            <a:endParaRPr lang="de-DE" i="1" dirty="0">
              <a:solidFill>
                <a:srgbClr val="FF0000"/>
              </a:solidFill>
            </a:endParaRPr>
          </a:p>
        </p:txBody>
      </p:sp>
      <p:sp>
        <p:nvSpPr>
          <p:cNvPr id="4" name="Fußzeilenplatzhalter 3"/>
          <p:cNvSpPr>
            <a:spLocks noGrp="1"/>
          </p:cNvSpPr>
          <p:nvPr>
            <p:ph type="ftr" sz="quarter" idx="10"/>
          </p:nvPr>
        </p:nvSpPr>
        <p:spPr/>
        <p:txBody>
          <a:bodyPr/>
          <a:lstStyle/>
          <a:p>
            <a:pPr>
              <a:defRPr/>
            </a:pPr>
            <a:endParaRPr lang="de-DE"/>
          </a:p>
        </p:txBody>
      </p:sp>
    </p:spTree>
    <p:extLst>
      <p:ext uri="{BB962C8B-B14F-4D97-AF65-F5344CB8AC3E}">
        <p14:creationId xmlns:p14="http://schemas.microsoft.com/office/powerpoint/2010/main" val="889073222"/>
      </p:ext>
    </p:extLst>
  </p:cSld>
  <p:clrMapOvr>
    <a:masterClrMapping/>
  </p:clrMapOvr>
  <p:transition spd="slow"/>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Strategy</a:t>
            </a:r>
            <a:r>
              <a:rPr lang="de-DE" dirty="0" smtClean="0"/>
              <a:t> </a:t>
            </a:r>
            <a:r>
              <a:rPr lang="de-DE" dirty="0" err="1" smtClean="0"/>
              <a:t>cycle</a:t>
            </a:r>
            <a:r>
              <a:rPr lang="de-DE" dirty="0" smtClean="0"/>
              <a:t> </a:t>
            </a:r>
            <a:r>
              <a:rPr lang="de-DE" dirty="0" err="1" smtClean="0"/>
              <a:t>explained</a:t>
            </a:r>
            <a:endParaRPr lang="de-DE" dirty="0"/>
          </a:p>
        </p:txBody>
      </p:sp>
      <p:sp>
        <p:nvSpPr>
          <p:cNvPr id="3" name="Inhaltsplatzhalter 2"/>
          <p:cNvSpPr>
            <a:spLocks noGrp="1"/>
          </p:cNvSpPr>
          <p:nvPr>
            <p:ph idx="1"/>
          </p:nvPr>
        </p:nvSpPr>
        <p:spPr/>
        <p:txBody>
          <a:bodyPr/>
          <a:lstStyle/>
          <a:p>
            <a:r>
              <a:rPr lang="de-DE" dirty="0" smtClean="0"/>
              <a:t>11 </a:t>
            </a:r>
            <a:r>
              <a:rPr lang="de-DE" dirty="0" err="1" smtClean="0"/>
              <a:t>issues</a:t>
            </a:r>
            <a:r>
              <a:rPr lang="de-DE" dirty="0" smtClean="0"/>
              <a:t> </a:t>
            </a:r>
            <a:r>
              <a:rPr lang="de-DE" dirty="0" err="1" smtClean="0"/>
              <a:t>are</a:t>
            </a:r>
            <a:r>
              <a:rPr lang="de-DE" dirty="0" smtClean="0"/>
              <a:t> </a:t>
            </a:r>
            <a:r>
              <a:rPr lang="de-DE" dirty="0" err="1" smtClean="0"/>
              <a:t>based</a:t>
            </a:r>
            <a:r>
              <a:rPr lang="de-DE" dirty="0" smtClean="0"/>
              <a:t> on a </a:t>
            </a:r>
            <a:r>
              <a:rPr lang="de-DE" dirty="0" err="1" smtClean="0"/>
              <a:t>strategy</a:t>
            </a:r>
            <a:r>
              <a:rPr lang="de-DE" dirty="0" smtClean="0"/>
              <a:t> </a:t>
            </a:r>
            <a:r>
              <a:rPr lang="de-DE" dirty="0" err="1" smtClean="0"/>
              <a:t>cyclus</a:t>
            </a:r>
            <a:endParaRPr lang="de-DE" dirty="0" smtClean="0"/>
          </a:p>
          <a:p>
            <a:r>
              <a:rPr lang="de-DE" dirty="0" err="1" smtClean="0"/>
              <a:t>No</a:t>
            </a:r>
            <a:r>
              <a:rPr lang="de-DE" dirty="0" smtClean="0"/>
              <a:t> </a:t>
            </a:r>
            <a:r>
              <a:rPr lang="de-DE" dirty="0" err="1" smtClean="0"/>
              <a:t>single</a:t>
            </a:r>
            <a:r>
              <a:rPr lang="de-DE" dirty="0" smtClean="0"/>
              <a:t> </a:t>
            </a:r>
            <a:r>
              <a:rPr lang="de-DE" dirty="0" err="1" smtClean="0"/>
              <a:t>issue</a:t>
            </a:r>
            <a:r>
              <a:rPr lang="de-DE" dirty="0" smtClean="0"/>
              <a:t> </a:t>
            </a:r>
            <a:r>
              <a:rPr lang="de-DE" dirty="0" err="1" smtClean="0"/>
              <a:t>is</a:t>
            </a:r>
            <a:r>
              <a:rPr lang="de-DE" dirty="0" smtClean="0"/>
              <a:t> </a:t>
            </a:r>
            <a:r>
              <a:rPr lang="de-DE" dirty="0" err="1" smtClean="0"/>
              <a:t>sufficient</a:t>
            </a:r>
            <a:r>
              <a:rPr lang="de-DE" dirty="0" smtClean="0"/>
              <a:t>, all </a:t>
            </a:r>
            <a:r>
              <a:rPr lang="de-DE" dirty="0" err="1" smtClean="0"/>
              <a:t>need</a:t>
            </a:r>
            <a:r>
              <a:rPr lang="de-DE" dirty="0" smtClean="0"/>
              <a:t> </a:t>
            </a:r>
            <a:r>
              <a:rPr lang="de-DE" dirty="0" err="1" smtClean="0"/>
              <a:t>to</a:t>
            </a:r>
            <a:r>
              <a:rPr lang="de-DE" dirty="0" smtClean="0"/>
              <a:t> </a:t>
            </a:r>
            <a:r>
              <a:rPr lang="de-DE" dirty="0" err="1" smtClean="0"/>
              <a:t>be</a:t>
            </a:r>
            <a:r>
              <a:rPr lang="de-DE" dirty="0" smtClean="0"/>
              <a:t> </a:t>
            </a:r>
            <a:r>
              <a:rPr lang="de-DE" dirty="0" err="1" smtClean="0"/>
              <a:t>though</a:t>
            </a:r>
            <a:r>
              <a:rPr lang="de-DE" dirty="0" smtClean="0"/>
              <a:t> </a:t>
            </a:r>
            <a:r>
              <a:rPr lang="de-DE" dirty="0" err="1" smtClean="0"/>
              <a:t>through</a:t>
            </a:r>
            <a:r>
              <a:rPr lang="de-DE" dirty="0" smtClean="0"/>
              <a:t> / </a:t>
            </a:r>
            <a:r>
              <a:rPr lang="de-DE" dirty="0" err="1" smtClean="0"/>
              <a:t>addressed</a:t>
            </a:r>
            <a:r>
              <a:rPr lang="de-DE" dirty="0" smtClean="0"/>
              <a:t> </a:t>
            </a:r>
          </a:p>
          <a:p>
            <a:endParaRPr lang="de-DE" dirty="0" smtClean="0"/>
          </a:p>
          <a:p>
            <a:r>
              <a:rPr lang="de-DE" i="1" dirty="0" smtClean="0">
                <a:solidFill>
                  <a:srgbClr val="FF0000"/>
                </a:solidFill>
              </a:rPr>
              <a:t>Explanation </a:t>
            </a:r>
            <a:r>
              <a:rPr lang="de-DE" i="1" dirty="0" err="1" smtClean="0">
                <a:solidFill>
                  <a:srgbClr val="FF0000"/>
                </a:solidFill>
              </a:rPr>
              <a:t>of</a:t>
            </a:r>
            <a:r>
              <a:rPr lang="de-DE" i="1" dirty="0" smtClean="0">
                <a:solidFill>
                  <a:srgbClr val="FF0000"/>
                </a:solidFill>
              </a:rPr>
              <a:t> </a:t>
            </a:r>
            <a:r>
              <a:rPr lang="de-DE" i="1" dirty="0" err="1" smtClean="0">
                <a:solidFill>
                  <a:srgbClr val="FF0000"/>
                </a:solidFill>
              </a:rPr>
              <a:t>issues</a:t>
            </a:r>
            <a:r>
              <a:rPr lang="de-DE" i="1" dirty="0" smtClean="0">
                <a:solidFill>
                  <a:srgbClr val="FF0000"/>
                </a:solidFill>
              </a:rPr>
              <a:t> </a:t>
            </a:r>
            <a:r>
              <a:rPr lang="de-DE" i="1" dirty="0" smtClean="0">
                <a:solidFill>
                  <a:srgbClr val="FF0000"/>
                </a:solidFill>
                <a:sym typeface="Wingdings"/>
              </a:rPr>
              <a:t> </a:t>
            </a:r>
            <a:r>
              <a:rPr lang="de-DE" i="1" dirty="0" err="1" smtClean="0">
                <a:solidFill>
                  <a:srgbClr val="FF0000"/>
                </a:solidFill>
                <a:sym typeface="Wingdings"/>
              </a:rPr>
              <a:t>insert</a:t>
            </a:r>
            <a:r>
              <a:rPr lang="de-DE" i="1" dirty="0" smtClean="0">
                <a:solidFill>
                  <a:srgbClr val="FF0000"/>
                </a:solidFill>
                <a:sym typeface="Wingdings"/>
              </a:rPr>
              <a:t> </a:t>
            </a:r>
            <a:r>
              <a:rPr lang="de-DE" i="1" dirty="0" err="1" smtClean="0">
                <a:solidFill>
                  <a:srgbClr val="FF0000"/>
                </a:solidFill>
                <a:sym typeface="Wingdings"/>
              </a:rPr>
              <a:t>from</a:t>
            </a:r>
            <a:r>
              <a:rPr lang="de-DE" i="1" dirty="0" smtClean="0">
                <a:solidFill>
                  <a:srgbClr val="FF0000"/>
                </a:solidFill>
                <a:sym typeface="Wingdings"/>
              </a:rPr>
              <a:t> </a:t>
            </a:r>
            <a:r>
              <a:rPr lang="de-DE" i="1" dirty="0" err="1" smtClean="0">
                <a:solidFill>
                  <a:srgbClr val="FF0000"/>
                </a:solidFill>
                <a:sym typeface="Wingdings"/>
              </a:rPr>
              <a:t>google</a:t>
            </a:r>
            <a:r>
              <a:rPr lang="de-DE" i="1" dirty="0" smtClean="0">
                <a:solidFill>
                  <a:srgbClr val="FF0000"/>
                </a:solidFill>
                <a:sym typeface="Wingdings"/>
              </a:rPr>
              <a:t> </a:t>
            </a:r>
            <a:r>
              <a:rPr lang="de-DE" i="1" dirty="0" err="1" smtClean="0">
                <a:solidFill>
                  <a:srgbClr val="FF0000"/>
                </a:solidFill>
                <a:sym typeface="Wingdings"/>
              </a:rPr>
              <a:t>docs</a:t>
            </a:r>
            <a:r>
              <a:rPr lang="de-DE" i="1" dirty="0" smtClean="0">
                <a:solidFill>
                  <a:srgbClr val="FF0000"/>
                </a:solidFill>
                <a:sym typeface="Wingdings"/>
              </a:rPr>
              <a:t> </a:t>
            </a:r>
            <a:r>
              <a:rPr lang="de-DE" i="1" dirty="0" err="1" smtClean="0">
                <a:solidFill>
                  <a:srgbClr val="FF0000"/>
                </a:solidFill>
                <a:sym typeface="Wingdings"/>
              </a:rPr>
              <a:t>when</a:t>
            </a:r>
            <a:r>
              <a:rPr lang="de-DE" i="1" dirty="0" smtClean="0">
                <a:solidFill>
                  <a:srgbClr val="FF0000"/>
                </a:solidFill>
                <a:sym typeface="Wingdings"/>
              </a:rPr>
              <a:t> </a:t>
            </a:r>
            <a:r>
              <a:rPr lang="de-DE" i="1" dirty="0" err="1" smtClean="0">
                <a:solidFill>
                  <a:srgbClr val="FF0000"/>
                </a:solidFill>
                <a:sym typeface="Wingdings"/>
              </a:rPr>
              <a:t>agreed</a:t>
            </a:r>
            <a:r>
              <a:rPr lang="de-DE" i="1" dirty="0" smtClean="0">
                <a:solidFill>
                  <a:srgbClr val="FF0000"/>
                </a:solidFill>
                <a:sym typeface="Wingdings"/>
              </a:rPr>
              <a:t> upon</a:t>
            </a:r>
            <a:endParaRPr lang="de-DE" i="1" dirty="0" smtClean="0">
              <a:solidFill>
                <a:srgbClr val="FF0000"/>
              </a:solidFill>
            </a:endParaRPr>
          </a:p>
          <a:p>
            <a:pPr lvl="1"/>
            <a:endParaRPr lang="de-DE" dirty="0" smtClean="0"/>
          </a:p>
          <a:p>
            <a:pPr marL="179387" lvl="1" indent="0">
              <a:buNone/>
            </a:pPr>
            <a:endParaRPr lang="de-DE" dirty="0" smtClean="0"/>
          </a:p>
        </p:txBody>
      </p:sp>
      <p:sp>
        <p:nvSpPr>
          <p:cNvPr id="4" name="Fußzeilenplatzhalter 3"/>
          <p:cNvSpPr>
            <a:spLocks noGrp="1"/>
          </p:cNvSpPr>
          <p:nvPr>
            <p:ph type="ftr" sz="quarter" idx="10"/>
          </p:nvPr>
        </p:nvSpPr>
        <p:spPr/>
        <p:txBody>
          <a:bodyPr/>
          <a:lstStyle/>
          <a:p>
            <a:pPr>
              <a:defRPr/>
            </a:pPr>
            <a:endParaRPr lang="de-DE"/>
          </a:p>
        </p:txBody>
      </p:sp>
    </p:spTree>
    <p:extLst>
      <p:ext uri="{BB962C8B-B14F-4D97-AF65-F5344CB8AC3E}">
        <p14:creationId xmlns:p14="http://schemas.microsoft.com/office/powerpoint/2010/main" val="449137019"/>
      </p:ext>
    </p:extLst>
  </p:cSld>
  <p:clrMapOvr>
    <a:masterClrMapping/>
  </p:clrMapOvr>
  <p:transition spd="slow"/>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sp>
        <p:nvSpPr>
          <p:cNvPr id="3" name="Inhaltsplatzhalter 2"/>
          <p:cNvSpPr>
            <a:spLocks noGrp="1"/>
          </p:cNvSpPr>
          <p:nvPr>
            <p:ph idx="1"/>
          </p:nvPr>
        </p:nvSpPr>
        <p:spPr/>
        <p:txBody>
          <a:bodyPr/>
          <a:lstStyle/>
          <a:p>
            <a:r>
              <a:rPr lang="de-DE" i="1" dirty="0">
                <a:solidFill>
                  <a:srgbClr val="FF0000"/>
                </a:solidFill>
              </a:rPr>
              <a:t>Explanation </a:t>
            </a:r>
            <a:r>
              <a:rPr lang="de-DE" i="1" dirty="0" err="1">
                <a:solidFill>
                  <a:srgbClr val="FF0000"/>
                </a:solidFill>
              </a:rPr>
              <a:t>of</a:t>
            </a:r>
            <a:r>
              <a:rPr lang="de-DE" i="1" dirty="0">
                <a:solidFill>
                  <a:srgbClr val="FF0000"/>
                </a:solidFill>
              </a:rPr>
              <a:t> </a:t>
            </a:r>
            <a:r>
              <a:rPr lang="de-DE" i="1" dirty="0" err="1">
                <a:solidFill>
                  <a:srgbClr val="FF0000"/>
                </a:solidFill>
              </a:rPr>
              <a:t>issues</a:t>
            </a:r>
            <a:r>
              <a:rPr lang="de-DE" i="1" dirty="0">
                <a:solidFill>
                  <a:srgbClr val="FF0000"/>
                </a:solidFill>
              </a:rPr>
              <a:t> </a:t>
            </a:r>
            <a:r>
              <a:rPr lang="de-DE" i="1" dirty="0">
                <a:solidFill>
                  <a:srgbClr val="FF0000"/>
                </a:solidFill>
                <a:sym typeface="Wingdings"/>
              </a:rPr>
              <a:t> </a:t>
            </a:r>
            <a:r>
              <a:rPr lang="de-DE" i="1" dirty="0" err="1">
                <a:solidFill>
                  <a:srgbClr val="FF0000"/>
                </a:solidFill>
                <a:sym typeface="Wingdings"/>
              </a:rPr>
              <a:t>insert</a:t>
            </a:r>
            <a:r>
              <a:rPr lang="de-DE" i="1" dirty="0">
                <a:solidFill>
                  <a:srgbClr val="FF0000"/>
                </a:solidFill>
                <a:sym typeface="Wingdings"/>
              </a:rPr>
              <a:t> </a:t>
            </a:r>
            <a:r>
              <a:rPr lang="de-DE" i="1" dirty="0" err="1">
                <a:solidFill>
                  <a:srgbClr val="FF0000"/>
                </a:solidFill>
                <a:sym typeface="Wingdings"/>
              </a:rPr>
              <a:t>from</a:t>
            </a:r>
            <a:r>
              <a:rPr lang="de-DE" i="1" dirty="0">
                <a:solidFill>
                  <a:srgbClr val="FF0000"/>
                </a:solidFill>
                <a:sym typeface="Wingdings"/>
              </a:rPr>
              <a:t> </a:t>
            </a:r>
            <a:r>
              <a:rPr lang="de-DE" i="1" dirty="0" err="1">
                <a:solidFill>
                  <a:srgbClr val="FF0000"/>
                </a:solidFill>
                <a:sym typeface="Wingdings"/>
              </a:rPr>
              <a:t>google</a:t>
            </a:r>
            <a:r>
              <a:rPr lang="de-DE" i="1" dirty="0">
                <a:solidFill>
                  <a:srgbClr val="FF0000"/>
                </a:solidFill>
                <a:sym typeface="Wingdings"/>
              </a:rPr>
              <a:t> </a:t>
            </a:r>
            <a:r>
              <a:rPr lang="de-DE" i="1" dirty="0" err="1">
                <a:solidFill>
                  <a:srgbClr val="FF0000"/>
                </a:solidFill>
                <a:sym typeface="Wingdings"/>
              </a:rPr>
              <a:t>docs</a:t>
            </a:r>
            <a:r>
              <a:rPr lang="de-DE" i="1" dirty="0">
                <a:solidFill>
                  <a:srgbClr val="FF0000"/>
                </a:solidFill>
                <a:sym typeface="Wingdings"/>
              </a:rPr>
              <a:t> </a:t>
            </a:r>
            <a:r>
              <a:rPr lang="de-DE" i="1" dirty="0" err="1">
                <a:solidFill>
                  <a:srgbClr val="FF0000"/>
                </a:solidFill>
                <a:sym typeface="Wingdings"/>
              </a:rPr>
              <a:t>when</a:t>
            </a:r>
            <a:r>
              <a:rPr lang="de-DE" i="1" dirty="0">
                <a:solidFill>
                  <a:srgbClr val="FF0000"/>
                </a:solidFill>
                <a:sym typeface="Wingdings"/>
              </a:rPr>
              <a:t> </a:t>
            </a:r>
            <a:r>
              <a:rPr lang="de-DE" i="1" dirty="0" err="1">
                <a:solidFill>
                  <a:srgbClr val="FF0000"/>
                </a:solidFill>
                <a:sym typeface="Wingdings"/>
              </a:rPr>
              <a:t>agreed</a:t>
            </a:r>
            <a:r>
              <a:rPr lang="de-DE" i="1" dirty="0">
                <a:solidFill>
                  <a:srgbClr val="FF0000"/>
                </a:solidFill>
                <a:sym typeface="Wingdings"/>
              </a:rPr>
              <a:t> upon</a:t>
            </a:r>
            <a:endParaRPr lang="de-DE" i="1" dirty="0">
              <a:solidFill>
                <a:srgbClr val="FF0000"/>
              </a:solidFill>
            </a:endParaRPr>
          </a:p>
        </p:txBody>
      </p:sp>
      <p:sp>
        <p:nvSpPr>
          <p:cNvPr id="4" name="Fußzeilenplatzhalter 3"/>
          <p:cNvSpPr>
            <a:spLocks noGrp="1"/>
          </p:cNvSpPr>
          <p:nvPr>
            <p:ph type="ftr" sz="quarter" idx="10"/>
          </p:nvPr>
        </p:nvSpPr>
        <p:spPr/>
        <p:txBody>
          <a:bodyPr/>
          <a:lstStyle/>
          <a:p>
            <a:pPr>
              <a:defRPr/>
            </a:pPr>
            <a:endParaRPr lang="de-DE"/>
          </a:p>
        </p:txBody>
      </p:sp>
    </p:spTree>
    <p:extLst>
      <p:ext uri="{BB962C8B-B14F-4D97-AF65-F5344CB8AC3E}">
        <p14:creationId xmlns:p14="http://schemas.microsoft.com/office/powerpoint/2010/main" val="2070887898"/>
      </p:ext>
    </p:extLst>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z="2400" b="1" dirty="0" smtClean="0"/>
              <a:t>1. SE4JOBS Approach</a:t>
            </a:r>
            <a:endParaRPr lang="de-DE" sz="2400" b="1" dirty="0"/>
          </a:p>
        </p:txBody>
      </p:sp>
      <p:sp>
        <p:nvSpPr>
          <p:cNvPr id="3" name="Inhaltsplatzhalter 2"/>
          <p:cNvSpPr>
            <a:spLocks noGrp="1"/>
          </p:cNvSpPr>
          <p:nvPr>
            <p:ph idx="1"/>
          </p:nvPr>
        </p:nvSpPr>
        <p:spPr/>
        <p:txBody>
          <a:bodyPr/>
          <a:lstStyle/>
          <a:p>
            <a:pPr marL="0" indent="0">
              <a:buNone/>
            </a:pPr>
            <a:endParaRPr lang="en-GB" sz="2000" dirty="0" smtClean="0"/>
          </a:p>
          <a:p>
            <a:pPr marL="0" indent="0">
              <a:buNone/>
            </a:pPr>
            <a:endParaRPr lang="en-GB" sz="2000" dirty="0"/>
          </a:p>
          <a:p>
            <a:pPr marL="0" indent="0">
              <a:buNone/>
            </a:pPr>
            <a:r>
              <a:rPr lang="en-GB" sz="2000" dirty="0" smtClean="0"/>
              <a:t>International </a:t>
            </a:r>
            <a:r>
              <a:rPr lang="en-GB" sz="2000" dirty="0"/>
              <a:t>good practices</a:t>
            </a:r>
          </a:p>
          <a:p>
            <a:pPr marL="0" indent="0">
              <a:buNone/>
            </a:pPr>
            <a:r>
              <a:rPr lang="en-GB" sz="2000" dirty="0"/>
              <a:t>	</a:t>
            </a:r>
            <a:r>
              <a:rPr lang="en-GB" sz="2000" dirty="0">
                <a:sym typeface="Wingdings"/>
              </a:rPr>
              <a:t></a:t>
            </a:r>
            <a:r>
              <a:rPr lang="en-GB" sz="2000" dirty="0"/>
              <a:t> </a:t>
            </a:r>
            <a:r>
              <a:rPr lang="en-GB" sz="2000" dirty="0" smtClean="0">
                <a:solidFill>
                  <a:srgbClr val="FF0000"/>
                </a:solidFill>
              </a:rPr>
              <a:t>Toolkit development</a:t>
            </a:r>
            <a:endParaRPr lang="en-GB" sz="2000" dirty="0">
              <a:solidFill>
                <a:srgbClr val="FF0000"/>
              </a:solidFill>
            </a:endParaRPr>
          </a:p>
          <a:p>
            <a:pPr marL="0" indent="0">
              <a:buNone/>
            </a:pPr>
            <a:r>
              <a:rPr lang="en-GB" sz="2000" dirty="0"/>
              <a:t>		</a:t>
            </a:r>
            <a:r>
              <a:rPr lang="en-GB" sz="2000" dirty="0">
                <a:sym typeface="Wingdings"/>
              </a:rPr>
              <a:t>  </a:t>
            </a:r>
            <a:r>
              <a:rPr lang="en-GB" sz="2000" dirty="0"/>
              <a:t>Regional integration</a:t>
            </a:r>
          </a:p>
          <a:p>
            <a:pPr marL="0" indent="0">
              <a:buNone/>
            </a:pPr>
            <a:r>
              <a:rPr lang="en-GB" sz="2000" dirty="0"/>
              <a:t>			</a:t>
            </a:r>
            <a:r>
              <a:rPr lang="en-GB" sz="2000" dirty="0">
                <a:sym typeface="Wingdings"/>
              </a:rPr>
              <a:t>  </a:t>
            </a:r>
            <a:r>
              <a:rPr lang="en-GB" sz="2000" dirty="0"/>
              <a:t>Stakeholder dialogues</a:t>
            </a:r>
          </a:p>
          <a:p>
            <a:pPr marL="0" indent="0">
              <a:buNone/>
            </a:pPr>
            <a:r>
              <a:rPr lang="en-GB" sz="2000" dirty="0">
                <a:sym typeface="Wingdings"/>
              </a:rPr>
              <a:t>	</a:t>
            </a:r>
            <a:r>
              <a:rPr lang="en-GB" sz="2000" dirty="0" smtClean="0">
                <a:sym typeface="Wingdings"/>
              </a:rPr>
              <a:t>			 </a:t>
            </a:r>
            <a:r>
              <a:rPr lang="en-GB" sz="2000" dirty="0"/>
              <a:t>Strengthening capacities</a:t>
            </a:r>
          </a:p>
          <a:p>
            <a:pPr marL="0" indent="0">
              <a:buNone/>
            </a:pPr>
            <a:r>
              <a:rPr lang="en-GB" sz="2000" dirty="0"/>
              <a:t>	</a:t>
            </a:r>
            <a:r>
              <a:rPr lang="en-GB" sz="2000" dirty="0" smtClean="0"/>
              <a:t>			</a:t>
            </a:r>
            <a:r>
              <a:rPr lang="en-GB" sz="2000" dirty="0"/>
              <a:t>	</a:t>
            </a:r>
            <a:r>
              <a:rPr lang="en-GB" sz="2000" dirty="0">
                <a:sym typeface="Wingdings"/>
              </a:rPr>
              <a:t>  </a:t>
            </a:r>
            <a:r>
              <a:rPr lang="en-GB" sz="2000" dirty="0"/>
              <a:t>Pilot projects planning</a:t>
            </a:r>
          </a:p>
          <a:p>
            <a:pPr lvl="1"/>
            <a:endParaRPr lang="en-US" dirty="0" smtClean="0"/>
          </a:p>
        </p:txBody>
      </p:sp>
      <p:sp>
        <p:nvSpPr>
          <p:cNvPr id="4" name="Fußzeilenplatzhalter 3"/>
          <p:cNvSpPr>
            <a:spLocks noGrp="1"/>
          </p:cNvSpPr>
          <p:nvPr>
            <p:ph type="ftr" sz="quarter" idx="10"/>
          </p:nvPr>
        </p:nvSpPr>
        <p:spPr/>
        <p:txBody>
          <a:bodyPr/>
          <a:lstStyle/>
          <a:p>
            <a:pPr>
              <a:defRPr/>
            </a:pPr>
            <a:endParaRPr lang="de-DE"/>
          </a:p>
        </p:txBody>
      </p:sp>
    </p:spTree>
    <p:extLst>
      <p:ext uri="{BB962C8B-B14F-4D97-AF65-F5344CB8AC3E}">
        <p14:creationId xmlns:p14="http://schemas.microsoft.com/office/powerpoint/2010/main" val="1957043358"/>
      </p:ext>
    </p:extLst>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400" b="1" dirty="0" smtClean="0"/>
              <a:t>2. </a:t>
            </a:r>
            <a:r>
              <a:rPr lang="de-DE" sz="2400" b="1" dirty="0" err="1" smtClean="0"/>
              <a:t>Why</a:t>
            </a:r>
            <a:r>
              <a:rPr lang="de-DE" sz="2400" b="1" dirty="0" smtClean="0"/>
              <a:t> a </a:t>
            </a:r>
            <a:r>
              <a:rPr lang="de-DE" sz="2400" b="1" dirty="0" err="1" smtClean="0"/>
              <a:t>toolkit</a:t>
            </a:r>
            <a:r>
              <a:rPr lang="de-DE" sz="2400" b="1" dirty="0" smtClean="0"/>
              <a:t> </a:t>
            </a:r>
            <a:r>
              <a:rPr lang="de-DE" sz="2400" b="1" dirty="0" err="1" smtClean="0"/>
              <a:t>can</a:t>
            </a:r>
            <a:r>
              <a:rPr lang="de-DE" sz="2400" b="1" dirty="0" smtClean="0"/>
              <a:t> </a:t>
            </a:r>
            <a:r>
              <a:rPr lang="de-DE" sz="2400" b="1" dirty="0" err="1" smtClean="0"/>
              <a:t>help</a:t>
            </a:r>
            <a:r>
              <a:rPr lang="de-DE" sz="2400" b="1" dirty="0" smtClean="0"/>
              <a:t>?</a:t>
            </a:r>
            <a:endParaRPr lang="de-DE" sz="2400" b="1" dirty="0"/>
          </a:p>
        </p:txBody>
      </p:sp>
      <p:sp>
        <p:nvSpPr>
          <p:cNvPr id="3" name="Inhaltsplatzhalter 2"/>
          <p:cNvSpPr>
            <a:spLocks noGrp="1"/>
          </p:cNvSpPr>
          <p:nvPr>
            <p:ph idx="1"/>
          </p:nvPr>
        </p:nvSpPr>
        <p:spPr>
          <a:xfrm>
            <a:off x="539552" y="1088740"/>
            <a:ext cx="8388734" cy="5400600"/>
          </a:xfrm>
        </p:spPr>
        <p:txBody>
          <a:bodyPr/>
          <a:lstStyle/>
          <a:p>
            <a:pPr marL="0" indent="0">
              <a:buNone/>
            </a:pPr>
            <a:endParaRPr lang="en-GB" dirty="0" smtClean="0"/>
          </a:p>
          <a:p>
            <a:pPr marL="0" indent="0">
              <a:buNone/>
            </a:pPr>
            <a:r>
              <a:rPr lang="en-GB" dirty="0" smtClean="0"/>
              <a:t>A toolkit can help ….</a:t>
            </a:r>
          </a:p>
          <a:p>
            <a:pPr marL="0" indent="0">
              <a:buNone/>
            </a:pPr>
            <a:endParaRPr lang="en-GB" dirty="0" smtClean="0"/>
          </a:p>
          <a:p>
            <a:r>
              <a:rPr lang="en-GB" dirty="0" smtClean="0"/>
              <a:t>to </a:t>
            </a:r>
            <a:r>
              <a:rPr lang="en-GB" dirty="0" smtClean="0"/>
              <a:t>inform </a:t>
            </a:r>
            <a:r>
              <a:rPr lang="en-GB" dirty="0"/>
              <a:t>policy </a:t>
            </a:r>
            <a:r>
              <a:rPr lang="en-GB" dirty="0" smtClean="0"/>
              <a:t>decisions</a:t>
            </a:r>
          </a:p>
          <a:p>
            <a:r>
              <a:rPr lang="en-GB" dirty="0" smtClean="0"/>
              <a:t>to </a:t>
            </a:r>
            <a:r>
              <a:rPr lang="en-GB" dirty="0" smtClean="0"/>
              <a:t>integrate &amp; coordinate policy responses</a:t>
            </a:r>
            <a:endParaRPr lang="en-GB" dirty="0"/>
          </a:p>
          <a:p>
            <a:r>
              <a:rPr lang="en-GB" dirty="0" smtClean="0"/>
              <a:t>to support </a:t>
            </a:r>
            <a:r>
              <a:rPr lang="en-GB" dirty="0"/>
              <a:t>roll out of RE/EE, e.g. in </a:t>
            </a:r>
            <a:r>
              <a:rPr lang="en-GB" dirty="0" smtClean="0"/>
              <a:t>MENA</a:t>
            </a:r>
            <a:endParaRPr lang="en-GB" dirty="0"/>
          </a:p>
          <a:p>
            <a:r>
              <a:rPr lang="en-GB" dirty="0" smtClean="0"/>
              <a:t>to create a </a:t>
            </a:r>
            <a:r>
              <a:rPr lang="en-GB" dirty="0"/>
              <a:t>supporting </a:t>
            </a:r>
            <a:r>
              <a:rPr lang="en-GB" dirty="0" smtClean="0"/>
              <a:t>environment</a:t>
            </a:r>
            <a:endParaRPr lang="en-GB" dirty="0"/>
          </a:p>
          <a:p>
            <a:endParaRPr lang="en-US" sz="1800" dirty="0" smtClean="0"/>
          </a:p>
        </p:txBody>
      </p:sp>
      <p:sp>
        <p:nvSpPr>
          <p:cNvPr id="4" name="Fußzeilenplatzhalter 3"/>
          <p:cNvSpPr>
            <a:spLocks noGrp="1"/>
          </p:cNvSpPr>
          <p:nvPr>
            <p:ph type="ftr" sz="quarter" idx="10"/>
          </p:nvPr>
        </p:nvSpPr>
        <p:spPr/>
        <p:txBody>
          <a:bodyPr/>
          <a:lstStyle/>
          <a:p>
            <a:pPr>
              <a:defRPr/>
            </a:pPr>
            <a:endParaRPr lang="de-DE" dirty="0"/>
          </a:p>
        </p:txBody>
      </p:sp>
    </p:spTree>
    <p:extLst>
      <p:ext uri="{BB962C8B-B14F-4D97-AF65-F5344CB8AC3E}">
        <p14:creationId xmlns:p14="http://schemas.microsoft.com/office/powerpoint/2010/main" val="2454035863"/>
      </p:ext>
    </p:extLst>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39750" y="533400"/>
            <a:ext cx="6444518" cy="339316"/>
          </a:xfrm>
        </p:spPr>
        <p:txBody>
          <a:bodyPr/>
          <a:lstStyle/>
          <a:p>
            <a:r>
              <a:rPr lang="en-US" sz="2400" b="1" dirty="0" smtClean="0"/>
              <a:t>2. What toolkit experiences exist?</a:t>
            </a:r>
            <a:endParaRPr lang="en-US" sz="2400" b="1" dirty="0"/>
          </a:p>
        </p:txBody>
      </p:sp>
      <p:sp>
        <p:nvSpPr>
          <p:cNvPr id="3" name="Inhaltsplatzhalter 2"/>
          <p:cNvSpPr>
            <a:spLocks noGrp="1"/>
          </p:cNvSpPr>
          <p:nvPr>
            <p:ph idx="1"/>
          </p:nvPr>
        </p:nvSpPr>
        <p:spPr>
          <a:xfrm>
            <a:off x="539750" y="1150938"/>
            <a:ext cx="8460742" cy="5165725"/>
          </a:xfrm>
        </p:spPr>
        <p:txBody>
          <a:bodyPr/>
          <a:lstStyle/>
          <a:p>
            <a:pPr marL="0" indent="0">
              <a:buNone/>
            </a:pPr>
            <a:r>
              <a:rPr lang="en-US" sz="2200" dirty="0" smtClean="0"/>
              <a:t>There are already various sustainable energy toolkits:</a:t>
            </a:r>
          </a:p>
          <a:p>
            <a:pPr marL="0" indent="0">
              <a:buNone/>
            </a:pPr>
            <a:endParaRPr lang="en-US" sz="2200" dirty="0" smtClean="0"/>
          </a:p>
          <a:p>
            <a:pPr>
              <a:spcAft>
                <a:spcPts val="600"/>
              </a:spcAft>
            </a:pPr>
            <a:r>
              <a:rPr lang="en-US" sz="2200" dirty="0" smtClean="0"/>
              <a:t>often </a:t>
            </a:r>
            <a:r>
              <a:rPr lang="en-US" sz="2200" b="1" dirty="0" smtClean="0"/>
              <a:t>no due recognition </a:t>
            </a:r>
            <a:r>
              <a:rPr lang="en-US" sz="2200" dirty="0" smtClean="0"/>
              <a:t>of the role of local value creation, employment etc.</a:t>
            </a:r>
          </a:p>
          <a:p>
            <a:pPr>
              <a:spcAft>
                <a:spcPts val="600"/>
              </a:spcAft>
            </a:pPr>
            <a:r>
              <a:rPr lang="en-GB" sz="2200" dirty="0" smtClean="0"/>
              <a:t>they rarely </a:t>
            </a:r>
            <a:r>
              <a:rPr lang="en-GB" sz="2200" dirty="0"/>
              <a:t>provide a mechanism to </a:t>
            </a:r>
            <a:r>
              <a:rPr lang="en-GB" sz="2200" b="1" dirty="0"/>
              <a:t>adapt general information to specific </a:t>
            </a:r>
            <a:r>
              <a:rPr lang="en-GB" sz="2200" b="1" dirty="0" smtClean="0"/>
              <a:t>situations</a:t>
            </a:r>
            <a:endParaRPr lang="en-GB" sz="2200" b="1" dirty="0"/>
          </a:p>
          <a:p>
            <a:pPr>
              <a:spcAft>
                <a:spcPts val="600"/>
              </a:spcAft>
            </a:pPr>
            <a:r>
              <a:rPr lang="en-GB" sz="2200" dirty="0"/>
              <a:t>Only </a:t>
            </a:r>
            <a:r>
              <a:rPr lang="en-GB" sz="2200" dirty="0" smtClean="0"/>
              <a:t>few </a:t>
            </a:r>
            <a:r>
              <a:rPr lang="en-GB" sz="2200" dirty="0"/>
              <a:t>toolkits have </a:t>
            </a:r>
            <a:r>
              <a:rPr lang="en-GB" sz="2200" dirty="0" smtClean="0"/>
              <a:t>a </a:t>
            </a:r>
            <a:r>
              <a:rPr lang="en-GB" sz="2200" b="1" dirty="0"/>
              <a:t>‘self-diagnostic’ function </a:t>
            </a:r>
            <a:r>
              <a:rPr lang="en-GB" sz="2200" dirty="0" smtClean="0"/>
              <a:t>to help selecting relevant information</a:t>
            </a:r>
          </a:p>
          <a:p>
            <a:pPr>
              <a:spcAft>
                <a:spcPts val="600"/>
              </a:spcAft>
            </a:pPr>
            <a:r>
              <a:rPr lang="en-GB" sz="2200" dirty="0" smtClean="0"/>
              <a:t>Many toolkits rely </a:t>
            </a:r>
            <a:r>
              <a:rPr lang="en-GB" sz="2200" dirty="0"/>
              <a:t>on </a:t>
            </a:r>
            <a:r>
              <a:rPr lang="en-GB" sz="2200" b="1" dirty="0"/>
              <a:t>the use of ICT </a:t>
            </a:r>
            <a:r>
              <a:rPr lang="en-GB" sz="2200" dirty="0"/>
              <a:t>to deliver </a:t>
            </a:r>
            <a:r>
              <a:rPr lang="en-GB" sz="2200" dirty="0" smtClean="0"/>
              <a:t>information (risk of one-way communication)</a:t>
            </a:r>
          </a:p>
          <a:p>
            <a:endParaRPr lang="en-US" dirty="0" smtClean="0"/>
          </a:p>
          <a:p>
            <a:endParaRPr lang="en-US" dirty="0" smtClean="0"/>
          </a:p>
        </p:txBody>
      </p:sp>
      <p:sp>
        <p:nvSpPr>
          <p:cNvPr id="4" name="Fußzeilenplatzhalter 3"/>
          <p:cNvSpPr>
            <a:spLocks noGrp="1"/>
          </p:cNvSpPr>
          <p:nvPr>
            <p:ph type="ftr" sz="quarter" idx="10"/>
          </p:nvPr>
        </p:nvSpPr>
        <p:spPr>
          <a:xfrm>
            <a:off x="4283968" y="6525344"/>
            <a:ext cx="4752528" cy="228600"/>
          </a:xfrm>
        </p:spPr>
        <p:txBody>
          <a:bodyPr/>
          <a:lstStyle/>
          <a:p>
            <a:pPr>
              <a:defRPr/>
            </a:pPr>
            <a:r>
              <a:rPr lang="de-DE" dirty="0" smtClean="0"/>
              <a:t>Source: </a:t>
            </a:r>
            <a:r>
              <a:rPr lang="en-GB" dirty="0"/>
              <a:t>Imperial College Centre for Energy Policy and </a:t>
            </a:r>
            <a:r>
              <a:rPr lang="en-GB" dirty="0" smtClean="0"/>
              <a:t>Technology 2012</a:t>
            </a:r>
            <a:endParaRPr lang="de-DE" dirty="0"/>
          </a:p>
        </p:txBody>
      </p:sp>
    </p:spTree>
    <p:extLst>
      <p:ext uri="{BB962C8B-B14F-4D97-AF65-F5344CB8AC3E}">
        <p14:creationId xmlns:p14="http://schemas.microsoft.com/office/powerpoint/2010/main" val="1152480314"/>
      </p:ext>
    </p:extLst>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a:xfrm>
            <a:off x="431540" y="548680"/>
            <a:ext cx="7232650" cy="333375"/>
          </a:xfrm>
        </p:spPr>
        <p:txBody>
          <a:bodyPr/>
          <a:lstStyle/>
          <a:p>
            <a:r>
              <a:rPr lang="en-US" sz="2400" b="1" dirty="0" smtClean="0"/>
              <a:t>2. How to develop a different toolkit?</a:t>
            </a:r>
            <a:endParaRPr lang="en-US" sz="2400" b="1" dirty="0"/>
          </a:p>
        </p:txBody>
      </p:sp>
      <p:sp>
        <p:nvSpPr>
          <p:cNvPr id="3" name="Inhaltsplatzhalter 2"/>
          <p:cNvSpPr>
            <a:spLocks noGrp="1"/>
          </p:cNvSpPr>
          <p:nvPr>
            <p:ph idx="1"/>
          </p:nvPr>
        </p:nvSpPr>
        <p:spPr>
          <a:xfrm>
            <a:off x="503548" y="1124744"/>
            <a:ext cx="8389627" cy="5191919"/>
          </a:xfrm>
        </p:spPr>
        <p:txBody>
          <a:bodyPr/>
          <a:lstStyle/>
          <a:p>
            <a:endParaRPr lang="en-US" dirty="0" smtClean="0"/>
          </a:p>
          <a:p>
            <a:r>
              <a:rPr lang="en-US" dirty="0" smtClean="0"/>
              <a:t>By defining a </a:t>
            </a:r>
            <a:r>
              <a:rPr lang="en-US" b="1" dirty="0" smtClean="0"/>
              <a:t>clear conceptual approach</a:t>
            </a:r>
            <a:r>
              <a:rPr lang="en-US" dirty="0" smtClean="0"/>
              <a:t>:</a:t>
            </a:r>
          </a:p>
          <a:p>
            <a:pPr lvl="1"/>
            <a:r>
              <a:rPr lang="en-US" dirty="0" smtClean="0"/>
              <a:t>Define how strategic elements and toolkit elements are linked</a:t>
            </a:r>
            <a:br>
              <a:rPr lang="en-US" dirty="0" smtClean="0"/>
            </a:br>
            <a:endParaRPr lang="en-US" dirty="0" smtClean="0"/>
          </a:p>
          <a:p>
            <a:r>
              <a:rPr lang="en-US" dirty="0" smtClean="0"/>
              <a:t>By including and engaging your </a:t>
            </a:r>
            <a:r>
              <a:rPr lang="en-US" b="1" dirty="0" smtClean="0"/>
              <a:t>user group</a:t>
            </a:r>
            <a:r>
              <a:rPr lang="en-US" dirty="0" smtClean="0"/>
              <a:t>:</a:t>
            </a:r>
          </a:p>
          <a:p>
            <a:pPr lvl="1"/>
            <a:r>
              <a:rPr lang="en-US" dirty="0" smtClean="0"/>
              <a:t>Initiate a demand-driven process and enable </a:t>
            </a:r>
            <a:r>
              <a:rPr lang="en-US" dirty="0" err="1" smtClean="0"/>
              <a:t>contextualisation</a:t>
            </a:r>
            <a:endParaRPr lang="en-US" dirty="0" smtClean="0"/>
          </a:p>
          <a:p>
            <a:pPr lvl="1"/>
            <a:r>
              <a:rPr lang="en-US" dirty="0" smtClean="0"/>
              <a:t>Link web-based approaches with capacity development tools</a:t>
            </a:r>
          </a:p>
          <a:p>
            <a:pPr lvl="1"/>
            <a:endParaRPr lang="en-US" dirty="0" smtClean="0"/>
          </a:p>
          <a:p>
            <a:r>
              <a:rPr lang="en-US" dirty="0" smtClean="0"/>
              <a:t>By using </a:t>
            </a:r>
            <a:r>
              <a:rPr lang="en-US" b="1" dirty="0" smtClean="0"/>
              <a:t>various sources of knowledge</a:t>
            </a:r>
            <a:r>
              <a:rPr lang="en-US" dirty="0" smtClean="0"/>
              <a:t>:</a:t>
            </a:r>
          </a:p>
          <a:p>
            <a:pPr lvl="1"/>
            <a:r>
              <a:rPr lang="en-US" dirty="0" smtClean="0"/>
              <a:t>Policy instruments and strategies from good practice countries</a:t>
            </a:r>
          </a:p>
          <a:p>
            <a:pPr lvl="1"/>
            <a:r>
              <a:rPr lang="en-US" dirty="0" smtClean="0"/>
              <a:t>Expertise from various GIZ sector projects</a:t>
            </a:r>
          </a:p>
          <a:p>
            <a:pPr lvl="1"/>
            <a:r>
              <a:rPr lang="en-US" dirty="0" smtClean="0"/>
              <a:t>Other sources (e.g. international organizations) </a:t>
            </a:r>
          </a:p>
        </p:txBody>
      </p:sp>
      <p:sp>
        <p:nvSpPr>
          <p:cNvPr id="4" name="Fußzeilenplatzhalter 3"/>
          <p:cNvSpPr>
            <a:spLocks noGrp="1"/>
          </p:cNvSpPr>
          <p:nvPr>
            <p:ph type="ftr" sz="quarter" idx="10"/>
          </p:nvPr>
        </p:nvSpPr>
        <p:spPr/>
        <p:txBody>
          <a:bodyPr/>
          <a:lstStyle/>
          <a:p>
            <a:pPr>
              <a:defRPr/>
            </a:pPr>
            <a:endParaRPr lang="de-DE" dirty="0"/>
          </a:p>
        </p:txBody>
      </p:sp>
    </p:spTree>
    <p:extLst>
      <p:ext uri="{BB962C8B-B14F-4D97-AF65-F5344CB8AC3E}">
        <p14:creationId xmlns:p14="http://schemas.microsoft.com/office/powerpoint/2010/main" val="420377175"/>
      </p:ext>
    </p:extLst>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400" b="1" dirty="0"/>
              <a:t>3</a:t>
            </a:r>
            <a:r>
              <a:rPr lang="de-DE" sz="2400" b="1" dirty="0" smtClean="0"/>
              <a:t>. </a:t>
            </a:r>
            <a:r>
              <a:rPr lang="de-DE" sz="2400" b="1" dirty="0" err="1" smtClean="0"/>
              <a:t>What</a:t>
            </a:r>
            <a:r>
              <a:rPr lang="de-DE" sz="2400" b="1" dirty="0" smtClean="0"/>
              <a:t> </a:t>
            </a:r>
            <a:r>
              <a:rPr lang="de-DE" sz="2400" b="1" dirty="0" err="1" smtClean="0"/>
              <a:t>is</a:t>
            </a:r>
            <a:r>
              <a:rPr lang="de-DE" sz="2400" b="1" dirty="0" smtClean="0"/>
              <a:t> </a:t>
            </a:r>
            <a:r>
              <a:rPr lang="de-DE" sz="2400" b="1" dirty="0" err="1" smtClean="0"/>
              <a:t>the</a:t>
            </a:r>
            <a:r>
              <a:rPr lang="de-DE" sz="2400" b="1" dirty="0" smtClean="0"/>
              <a:t> </a:t>
            </a:r>
            <a:r>
              <a:rPr lang="de-DE" sz="2400" b="1" dirty="0" err="1" smtClean="0"/>
              <a:t>toolkit</a:t>
            </a:r>
            <a:r>
              <a:rPr lang="de-DE" sz="2400" b="1" dirty="0" smtClean="0"/>
              <a:t> </a:t>
            </a:r>
            <a:r>
              <a:rPr lang="de-DE" sz="2400" b="1" dirty="0" err="1" smtClean="0"/>
              <a:t>structure</a:t>
            </a:r>
            <a:r>
              <a:rPr lang="de-DE" sz="2400" b="1" dirty="0" smtClean="0"/>
              <a:t>?</a:t>
            </a:r>
            <a:endParaRPr lang="de-DE" sz="2400" b="1" dirty="0"/>
          </a:p>
        </p:txBody>
      </p:sp>
      <p:sp>
        <p:nvSpPr>
          <p:cNvPr id="3" name="Inhaltsplatzhalter 2"/>
          <p:cNvSpPr>
            <a:spLocks noGrp="1"/>
          </p:cNvSpPr>
          <p:nvPr>
            <p:ph idx="1"/>
          </p:nvPr>
        </p:nvSpPr>
        <p:spPr/>
        <p:txBody>
          <a:bodyPr/>
          <a:lstStyle/>
          <a:p>
            <a:r>
              <a:rPr lang="en-GB" dirty="0" smtClean="0"/>
              <a:t>Good practice analysis show recurring </a:t>
            </a:r>
            <a:r>
              <a:rPr lang="en-GB" b="1" dirty="0" smtClean="0"/>
              <a:t>issues </a:t>
            </a:r>
            <a:r>
              <a:rPr lang="en-GB" dirty="0" smtClean="0"/>
              <a:t>(and sub-issues) that need to be addressed </a:t>
            </a:r>
          </a:p>
          <a:p>
            <a:r>
              <a:rPr lang="en-GB" dirty="0" smtClean="0"/>
              <a:t>We find different </a:t>
            </a:r>
            <a:r>
              <a:rPr lang="en-GB" b="1" dirty="0" smtClean="0"/>
              <a:t>options</a:t>
            </a:r>
            <a:r>
              <a:rPr lang="en-GB" dirty="0" smtClean="0"/>
              <a:t> on how these issues are being tackled: No one fits all solution </a:t>
            </a:r>
          </a:p>
          <a:p>
            <a:r>
              <a:rPr lang="de-DE" dirty="0"/>
              <a:t>Different </a:t>
            </a:r>
            <a:r>
              <a:rPr lang="de-DE" b="1" dirty="0" err="1"/>
              <a:t>user</a:t>
            </a:r>
            <a:r>
              <a:rPr lang="de-DE" b="1" dirty="0"/>
              <a:t> </a:t>
            </a:r>
            <a:r>
              <a:rPr lang="de-DE" b="1" dirty="0" err="1"/>
              <a:t>groups</a:t>
            </a:r>
            <a:r>
              <a:rPr lang="de-DE" b="1" dirty="0"/>
              <a:t> </a:t>
            </a:r>
            <a:r>
              <a:rPr lang="de-DE" dirty="0" err="1"/>
              <a:t>are</a:t>
            </a:r>
            <a:r>
              <a:rPr lang="de-DE" dirty="0"/>
              <a:t> </a:t>
            </a:r>
            <a:r>
              <a:rPr lang="de-DE" dirty="0" err="1"/>
              <a:t>likely</a:t>
            </a:r>
            <a:r>
              <a:rPr lang="de-DE" dirty="0"/>
              <a:t> </a:t>
            </a:r>
            <a:r>
              <a:rPr lang="de-DE" dirty="0" err="1"/>
              <a:t>to</a:t>
            </a:r>
            <a:r>
              <a:rPr lang="de-DE" dirty="0"/>
              <a:t> </a:t>
            </a:r>
            <a:r>
              <a:rPr lang="de-DE" dirty="0" err="1"/>
              <a:t>have</a:t>
            </a:r>
            <a:r>
              <a:rPr lang="de-DE" dirty="0"/>
              <a:t> different </a:t>
            </a:r>
            <a:r>
              <a:rPr lang="de-DE" dirty="0" err="1"/>
              <a:t>needs</a:t>
            </a:r>
            <a:r>
              <a:rPr lang="de-DE" dirty="0"/>
              <a:t> </a:t>
            </a:r>
            <a:r>
              <a:rPr lang="de-DE" dirty="0" err="1"/>
              <a:t>and</a:t>
            </a:r>
            <a:r>
              <a:rPr lang="de-DE" dirty="0"/>
              <a:t> </a:t>
            </a:r>
            <a:r>
              <a:rPr lang="de-DE" dirty="0" err="1"/>
              <a:t>questions</a:t>
            </a:r>
            <a:r>
              <a:rPr lang="de-DE" dirty="0"/>
              <a:t>  </a:t>
            </a:r>
            <a:r>
              <a:rPr lang="de-DE" dirty="0" err="1"/>
              <a:t>to</a:t>
            </a:r>
            <a:r>
              <a:rPr lang="de-DE" dirty="0"/>
              <a:t> </a:t>
            </a:r>
            <a:r>
              <a:rPr lang="de-DE" dirty="0" err="1"/>
              <a:t>be</a:t>
            </a:r>
            <a:r>
              <a:rPr lang="de-DE" dirty="0"/>
              <a:t> </a:t>
            </a:r>
            <a:r>
              <a:rPr lang="de-DE" dirty="0" err="1"/>
              <a:t>addressed</a:t>
            </a:r>
            <a:r>
              <a:rPr lang="de-DE" dirty="0"/>
              <a:t> </a:t>
            </a:r>
            <a:endParaRPr lang="en-GB" dirty="0"/>
          </a:p>
          <a:p>
            <a:pPr>
              <a:buFont typeface="Symbol" panose="05050102010706020507" pitchFamily="18" charset="2"/>
              <a:buChar char="Þ"/>
            </a:pPr>
            <a:endParaRPr lang="en-GB" dirty="0" smtClean="0">
              <a:sym typeface="Wingdings"/>
            </a:endParaRPr>
          </a:p>
          <a:p>
            <a:pPr>
              <a:buFont typeface="Symbol" panose="05050102010706020507" pitchFamily="18" charset="2"/>
              <a:buChar char="Þ"/>
            </a:pPr>
            <a:r>
              <a:rPr lang="en-GB" dirty="0" smtClean="0">
                <a:sym typeface="Wingdings"/>
              </a:rPr>
              <a:t>The </a:t>
            </a:r>
            <a:r>
              <a:rPr lang="en-GB" b="1" dirty="0" smtClean="0">
                <a:sym typeface="Wingdings"/>
              </a:rPr>
              <a:t>toolkit</a:t>
            </a:r>
            <a:r>
              <a:rPr lang="en-GB" dirty="0" smtClean="0">
                <a:sym typeface="Wingdings"/>
              </a:rPr>
              <a:t> should..</a:t>
            </a:r>
          </a:p>
          <a:p>
            <a:pPr lvl="2">
              <a:buFont typeface="Symbol" panose="05050102010706020507" pitchFamily="18" charset="2"/>
              <a:buChar char="Þ"/>
            </a:pPr>
            <a:r>
              <a:rPr lang="en-GB" sz="2200" dirty="0" smtClean="0">
                <a:sym typeface="Wingdings"/>
              </a:rPr>
              <a:t> reflect these issues</a:t>
            </a:r>
          </a:p>
          <a:p>
            <a:pPr lvl="2">
              <a:buFont typeface="Symbol" panose="05050102010706020507" pitchFamily="18" charset="2"/>
              <a:buChar char="Þ"/>
            </a:pPr>
            <a:r>
              <a:rPr lang="en-GB" sz="2200" dirty="0" smtClean="0">
                <a:sym typeface="Wingdings"/>
              </a:rPr>
              <a:t> present options for action and </a:t>
            </a:r>
          </a:p>
          <a:p>
            <a:pPr lvl="2">
              <a:buFont typeface="Symbol" panose="05050102010706020507" pitchFamily="18" charset="2"/>
              <a:buChar char="Þ"/>
            </a:pPr>
            <a:r>
              <a:rPr lang="en-GB" sz="2200" dirty="0" smtClean="0">
                <a:sym typeface="Wingdings"/>
              </a:rPr>
              <a:t> offer m</a:t>
            </a:r>
            <a:r>
              <a:rPr lang="en-GB" sz="2200" dirty="0" smtClean="0"/>
              <a:t>ethods, tools, studies </a:t>
            </a:r>
            <a:r>
              <a:rPr lang="en-GB" sz="2200" dirty="0"/>
              <a:t>and experts </a:t>
            </a:r>
            <a:r>
              <a:rPr lang="en-GB" sz="2200" dirty="0" smtClean="0"/>
              <a:t>to support decision makers and potential other user groups</a:t>
            </a:r>
            <a:endParaRPr lang="en-GB" sz="2200" dirty="0"/>
          </a:p>
          <a:p>
            <a:pPr>
              <a:buFont typeface="Symbol" panose="05050102010706020507" pitchFamily="18" charset="2"/>
              <a:buChar char="Þ"/>
            </a:pPr>
            <a:endParaRPr lang="en-GB" dirty="0"/>
          </a:p>
        </p:txBody>
      </p:sp>
      <p:sp>
        <p:nvSpPr>
          <p:cNvPr id="4" name="Fußzeilenplatzhalter 3"/>
          <p:cNvSpPr>
            <a:spLocks noGrp="1"/>
          </p:cNvSpPr>
          <p:nvPr>
            <p:ph type="ftr" sz="quarter" idx="10"/>
          </p:nvPr>
        </p:nvSpPr>
        <p:spPr/>
        <p:txBody>
          <a:bodyPr/>
          <a:lstStyle/>
          <a:p>
            <a:pPr>
              <a:defRPr/>
            </a:pPr>
            <a:endParaRPr lang="de-DE"/>
          </a:p>
        </p:txBody>
      </p:sp>
    </p:spTree>
    <p:extLst>
      <p:ext uri="{BB962C8B-B14F-4D97-AF65-F5344CB8AC3E}">
        <p14:creationId xmlns:p14="http://schemas.microsoft.com/office/powerpoint/2010/main" val="675302910"/>
      </p:ext>
    </p:extLst>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400" b="1" dirty="0"/>
              <a:t>3</a:t>
            </a:r>
            <a:r>
              <a:rPr lang="de-DE" sz="2400" b="1" dirty="0" smtClean="0"/>
              <a:t>. </a:t>
            </a:r>
            <a:r>
              <a:rPr lang="de-DE" sz="2400" b="1" dirty="0" err="1" smtClean="0"/>
              <a:t>What</a:t>
            </a:r>
            <a:r>
              <a:rPr lang="de-DE" sz="2400" b="1" dirty="0" smtClean="0"/>
              <a:t> </a:t>
            </a:r>
            <a:r>
              <a:rPr lang="de-DE" sz="2400" b="1" dirty="0" err="1" smtClean="0"/>
              <a:t>is</a:t>
            </a:r>
            <a:r>
              <a:rPr lang="de-DE" sz="2400" b="1" dirty="0" smtClean="0"/>
              <a:t> </a:t>
            </a:r>
            <a:r>
              <a:rPr lang="de-DE" sz="2400" b="1" dirty="0" err="1" smtClean="0"/>
              <a:t>the</a:t>
            </a:r>
            <a:r>
              <a:rPr lang="de-DE" sz="2400" b="1" dirty="0" smtClean="0"/>
              <a:t> </a:t>
            </a:r>
            <a:r>
              <a:rPr lang="de-DE" sz="2400" b="1" dirty="0" err="1" smtClean="0"/>
              <a:t>toolkit</a:t>
            </a:r>
            <a:r>
              <a:rPr lang="de-DE" sz="2400" b="1" dirty="0" smtClean="0"/>
              <a:t> </a:t>
            </a:r>
            <a:r>
              <a:rPr lang="de-DE" sz="2400" b="1" dirty="0" err="1" smtClean="0"/>
              <a:t>structure</a:t>
            </a:r>
            <a:r>
              <a:rPr lang="de-DE" sz="2400" b="1" dirty="0" smtClean="0"/>
              <a:t>?</a:t>
            </a:r>
            <a:endParaRPr lang="de-DE" sz="2400" b="1" dirty="0"/>
          </a:p>
        </p:txBody>
      </p:sp>
      <p:sp>
        <p:nvSpPr>
          <p:cNvPr id="3" name="Inhaltsplatzhalter 2"/>
          <p:cNvSpPr>
            <a:spLocks noGrp="1"/>
          </p:cNvSpPr>
          <p:nvPr>
            <p:ph idx="1"/>
          </p:nvPr>
        </p:nvSpPr>
        <p:spPr>
          <a:xfrm>
            <a:off x="539750" y="1150938"/>
            <a:ext cx="8424738" cy="5165725"/>
          </a:xfrm>
        </p:spPr>
        <p:txBody>
          <a:bodyPr/>
          <a:lstStyle/>
          <a:p>
            <a:pPr marL="0" indent="0">
              <a:buNone/>
            </a:pPr>
            <a:r>
              <a:rPr lang="de-DE" dirty="0" smtClean="0"/>
              <a:t>Toolkit </a:t>
            </a:r>
            <a:r>
              <a:rPr lang="de-DE" dirty="0" err="1" smtClean="0"/>
              <a:t>structure</a:t>
            </a:r>
            <a:r>
              <a:rPr lang="de-DE" dirty="0" smtClean="0"/>
              <a:t> </a:t>
            </a:r>
            <a:r>
              <a:rPr lang="de-DE" dirty="0" err="1" smtClean="0"/>
              <a:t>needs</a:t>
            </a:r>
            <a:r>
              <a:rPr lang="de-DE" dirty="0" smtClean="0"/>
              <a:t> </a:t>
            </a:r>
            <a:r>
              <a:rPr lang="de-DE" dirty="0" err="1" smtClean="0"/>
              <a:t>to</a:t>
            </a:r>
            <a:r>
              <a:rPr lang="de-DE" dirty="0"/>
              <a:t> </a:t>
            </a:r>
            <a:r>
              <a:rPr lang="de-DE" dirty="0" err="1" smtClean="0"/>
              <a:t>reflect</a:t>
            </a:r>
            <a:r>
              <a:rPr lang="de-DE" dirty="0" smtClean="0"/>
              <a:t> </a:t>
            </a:r>
            <a:r>
              <a:rPr lang="de-DE" dirty="0" err="1" smtClean="0"/>
              <a:t>our</a:t>
            </a:r>
            <a:r>
              <a:rPr lang="de-DE" dirty="0" smtClean="0"/>
              <a:t> </a:t>
            </a:r>
            <a:r>
              <a:rPr lang="de-DE" dirty="0" err="1" smtClean="0"/>
              <a:t>main</a:t>
            </a:r>
            <a:r>
              <a:rPr lang="de-DE" dirty="0" smtClean="0"/>
              <a:t> </a:t>
            </a:r>
            <a:r>
              <a:rPr lang="de-DE" dirty="0" err="1" smtClean="0"/>
              <a:t>strategic</a:t>
            </a:r>
            <a:r>
              <a:rPr lang="de-DE" dirty="0" smtClean="0"/>
              <a:t> </a:t>
            </a:r>
            <a:r>
              <a:rPr lang="de-DE" dirty="0" err="1" smtClean="0"/>
              <a:t>questions</a:t>
            </a:r>
            <a:r>
              <a:rPr lang="de-DE" dirty="0" smtClean="0"/>
              <a:t>:</a:t>
            </a:r>
            <a:br>
              <a:rPr lang="de-DE" dirty="0" smtClean="0"/>
            </a:br>
            <a:endParaRPr lang="en-GB" dirty="0"/>
          </a:p>
          <a:p>
            <a:pPr marL="457200" indent="-457200">
              <a:buFont typeface="+mj-lt"/>
              <a:buAutoNum type="arabicPeriod"/>
            </a:pPr>
            <a:r>
              <a:rPr lang="en-GB" dirty="0" smtClean="0"/>
              <a:t>Do we have the data to inform strategy and policy (</a:t>
            </a:r>
            <a:r>
              <a:rPr lang="en-GB" b="1" dirty="0" smtClean="0">
                <a:solidFill>
                  <a:schemeClr val="accent2">
                    <a:lumMod val="60000"/>
                    <a:lumOff val="40000"/>
                  </a:schemeClr>
                </a:solidFill>
              </a:rPr>
              <a:t>assessmen</a:t>
            </a:r>
            <a:r>
              <a:rPr lang="en-GB" b="1" dirty="0" smtClean="0">
                <a:solidFill>
                  <a:schemeClr val="accent2">
                    <a:lumMod val="60000"/>
                    <a:lumOff val="40000"/>
                  </a:schemeClr>
                </a:solidFill>
              </a:rPr>
              <a:t>t</a:t>
            </a:r>
            <a:r>
              <a:rPr lang="en-GB" dirty="0" smtClean="0"/>
              <a:t> </a:t>
            </a:r>
            <a:r>
              <a:rPr lang="en-GB" dirty="0" smtClean="0">
                <a:solidFill>
                  <a:schemeClr val="accent2">
                    <a:lumMod val="60000"/>
                    <a:lumOff val="40000"/>
                  </a:schemeClr>
                </a:solidFill>
              </a:rPr>
              <a:t>level</a:t>
            </a:r>
            <a:r>
              <a:rPr lang="en-GB" dirty="0" smtClean="0"/>
              <a:t>)? </a:t>
            </a:r>
          </a:p>
          <a:p>
            <a:pPr marL="457200" indent="-457200">
              <a:buFont typeface="+mj-lt"/>
              <a:buAutoNum type="arabicPeriod"/>
            </a:pPr>
            <a:r>
              <a:rPr lang="en-GB" dirty="0" smtClean="0"/>
              <a:t>Do we have goals to mobilize resources and provide legitimacy? (</a:t>
            </a:r>
            <a:r>
              <a:rPr lang="en-GB" b="1" dirty="0" smtClean="0">
                <a:solidFill>
                  <a:schemeClr val="accent1">
                    <a:lumMod val="90000"/>
                  </a:schemeClr>
                </a:solidFill>
              </a:rPr>
              <a:t>goals</a:t>
            </a:r>
            <a:r>
              <a:rPr lang="en-GB" dirty="0" smtClean="0">
                <a:solidFill>
                  <a:schemeClr val="accent1">
                    <a:lumMod val="90000"/>
                  </a:schemeClr>
                </a:solidFill>
              </a:rPr>
              <a:t> level</a:t>
            </a:r>
            <a:r>
              <a:rPr lang="en-GB" dirty="0" smtClean="0"/>
              <a:t>)</a:t>
            </a:r>
            <a:endParaRPr lang="en-GB" dirty="0"/>
          </a:p>
          <a:p>
            <a:pPr marL="457200" indent="-457200">
              <a:buFont typeface="+mj-lt"/>
              <a:buAutoNum type="arabicPeriod"/>
            </a:pPr>
            <a:r>
              <a:rPr lang="en-GB" dirty="0" smtClean="0"/>
              <a:t>Do we know how actors can work together? (</a:t>
            </a:r>
            <a:r>
              <a:rPr lang="en-GB" b="1" dirty="0" smtClean="0">
                <a:solidFill>
                  <a:schemeClr val="bg1">
                    <a:lumMod val="75000"/>
                  </a:schemeClr>
                </a:solidFill>
              </a:rPr>
              <a:t>actors</a:t>
            </a:r>
            <a:r>
              <a:rPr lang="en-GB" dirty="0" smtClean="0">
                <a:solidFill>
                  <a:schemeClr val="bg1">
                    <a:lumMod val="75000"/>
                  </a:schemeClr>
                </a:solidFill>
              </a:rPr>
              <a:t> level</a:t>
            </a:r>
            <a:r>
              <a:rPr lang="en-GB" dirty="0" smtClean="0"/>
              <a:t>)</a:t>
            </a:r>
          </a:p>
          <a:p>
            <a:pPr marL="457200" indent="-457200">
              <a:buFont typeface="+mj-lt"/>
              <a:buAutoNum type="arabicPeriod"/>
            </a:pPr>
            <a:r>
              <a:rPr lang="en-GB" dirty="0" smtClean="0"/>
              <a:t>Do we have the right policy and instruments to match supply and demand and to form markets? (</a:t>
            </a:r>
            <a:r>
              <a:rPr lang="en-GB" b="1" dirty="0" smtClean="0"/>
              <a:t>instruments</a:t>
            </a:r>
            <a:r>
              <a:rPr lang="en-GB" dirty="0" smtClean="0"/>
              <a:t> level)</a:t>
            </a:r>
          </a:p>
          <a:p>
            <a:pPr marL="457200" indent="-457200">
              <a:buFont typeface="+mj-lt"/>
              <a:buAutoNum type="arabicPeriod"/>
            </a:pPr>
            <a:endParaRPr lang="en-GB" dirty="0"/>
          </a:p>
        </p:txBody>
      </p:sp>
      <p:sp>
        <p:nvSpPr>
          <p:cNvPr id="4" name="Fußzeilenplatzhalter 3"/>
          <p:cNvSpPr>
            <a:spLocks noGrp="1"/>
          </p:cNvSpPr>
          <p:nvPr>
            <p:ph type="ftr" sz="quarter" idx="10"/>
          </p:nvPr>
        </p:nvSpPr>
        <p:spPr/>
        <p:txBody>
          <a:bodyPr/>
          <a:lstStyle/>
          <a:p>
            <a:pPr>
              <a:defRPr/>
            </a:pPr>
            <a:endParaRPr lang="de-DE"/>
          </a:p>
        </p:txBody>
      </p:sp>
    </p:spTree>
    <p:extLst>
      <p:ext uri="{BB962C8B-B14F-4D97-AF65-F5344CB8AC3E}">
        <p14:creationId xmlns:p14="http://schemas.microsoft.com/office/powerpoint/2010/main" val="1152725676"/>
      </p:ext>
    </p:extLst>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vorlage_FU">
  <a:themeElements>
    <a:clrScheme name="">
      <a:dk1>
        <a:srgbClr val="333333"/>
      </a:dk1>
      <a:lt1>
        <a:srgbClr val="FFFFFF"/>
      </a:lt1>
      <a:dk2>
        <a:srgbClr val="757575"/>
      </a:dk2>
      <a:lt2>
        <a:srgbClr val="FFFFFF"/>
      </a:lt2>
      <a:accent1>
        <a:srgbClr val="BCC7F6"/>
      </a:accent1>
      <a:accent2>
        <a:srgbClr val="86B600"/>
      </a:accent2>
      <a:accent3>
        <a:srgbClr val="FFFFFF"/>
      </a:accent3>
      <a:accent4>
        <a:srgbClr val="2A2A2A"/>
      </a:accent4>
      <a:accent5>
        <a:srgbClr val="DAE0FA"/>
      </a:accent5>
      <a:accent6>
        <a:srgbClr val="79A500"/>
      </a:accent6>
      <a:hlink>
        <a:srgbClr val="003366"/>
      </a:hlink>
      <a:folHlink>
        <a:srgbClr val="CC0000"/>
      </a:folHlink>
    </a:clrScheme>
    <a:fontScheme name="vorlage_FU">
      <a:majorFont>
        <a:latin typeface="Verdana"/>
        <a:ea typeface=""/>
        <a:cs typeface=""/>
      </a:majorFont>
      <a:minorFont>
        <a:latin typeface="Verdana"/>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defRPr>
        </a:defPPr>
      </a:lstStyle>
    </a:lnDef>
  </a:objectDefaults>
  <a:extraClrSchemeLst>
    <a:extraClrScheme>
      <a:clrScheme name="vorlage_FU 1">
        <a:dk1>
          <a:srgbClr val="333333"/>
        </a:dk1>
        <a:lt1>
          <a:srgbClr val="FFFFFF"/>
        </a:lt1>
        <a:dk2>
          <a:srgbClr val="969696"/>
        </a:dk2>
        <a:lt2>
          <a:srgbClr val="FFFFFF"/>
        </a:lt2>
        <a:accent1>
          <a:srgbClr val="BCC7F6"/>
        </a:accent1>
        <a:accent2>
          <a:srgbClr val="86B600"/>
        </a:accent2>
        <a:accent3>
          <a:srgbClr val="FFFFFF"/>
        </a:accent3>
        <a:accent4>
          <a:srgbClr val="2A2A2A"/>
        </a:accent4>
        <a:accent5>
          <a:srgbClr val="DAE0FA"/>
        </a:accent5>
        <a:accent6>
          <a:srgbClr val="79A500"/>
        </a:accent6>
        <a:hlink>
          <a:srgbClr val="003366"/>
        </a:hlink>
        <a:folHlink>
          <a:srgbClr val="CC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2354</Words>
  <Application>Microsoft Office PowerPoint</Application>
  <PresentationFormat>Bildschirmpräsentation (4:3)</PresentationFormat>
  <Paragraphs>423</Paragraphs>
  <Slides>39</Slides>
  <Notes>4</Notes>
  <HiddenSlides>15</HiddenSlides>
  <MMClips>0</MMClips>
  <ScaleCrop>false</ScaleCrop>
  <HeadingPairs>
    <vt:vector size="4" baseType="variant">
      <vt:variant>
        <vt:lpstr>Design</vt:lpstr>
      </vt:variant>
      <vt:variant>
        <vt:i4>1</vt:i4>
      </vt:variant>
      <vt:variant>
        <vt:lpstr>Folientitel</vt:lpstr>
      </vt:variant>
      <vt:variant>
        <vt:i4>39</vt:i4>
      </vt:variant>
    </vt:vector>
  </HeadingPairs>
  <TitlesOfParts>
    <vt:vector size="40" baseType="lpstr">
      <vt:lpstr>vorlage_FU</vt:lpstr>
      <vt:lpstr>REACTIVATE Toolkit</vt:lpstr>
      <vt:lpstr>Overview</vt:lpstr>
      <vt:lpstr>1. What are the challenges?</vt:lpstr>
      <vt:lpstr>1. SE4JOBS Approach</vt:lpstr>
      <vt:lpstr>2. Why a toolkit can help?</vt:lpstr>
      <vt:lpstr>2. What toolkit experiences exist?</vt:lpstr>
      <vt:lpstr>2. How to develop a different toolkit?</vt:lpstr>
      <vt:lpstr>3. What is the toolkit structure?</vt:lpstr>
      <vt:lpstr>3. What is the toolkit structure?</vt:lpstr>
      <vt:lpstr>3. Toolkit structure (prel.)</vt:lpstr>
      <vt:lpstr>3. Issues (1-3)</vt:lpstr>
      <vt:lpstr>3. Issues 4</vt:lpstr>
      <vt:lpstr>3. Issues (5-7)</vt:lpstr>
      <vt:lpstr>3. Issues (8-10)</vt:lpstr>
      <vt:lpstr>3. Issues (11)</vt:lpstr>
      <vt:lpstr>Re-Activate ToolKit</vt:lpstr>
      <vt:lpstr>4. ToolKit: good practices - ‚goals‘ </vt:lpstr>
      <vt:lpstr>4. Example: #4: Goals I</vt:lpstr>
      <vt:lpstr>4. Example: #4: Goals II</vt:lpstr>
      <vt:lpstr>4. Good practice options for goals </vt:lpstr>
      <vt:lpstr>4. Re-Activate ToolKit</vt:lpstr>
      <vt:lpstr>4. Toolkit: good practices – demand</vt:lpstr>
      <vt:lpstr>4. Issue #9: demand </vt:lpstr>
      <vt:lpstr>4. Examples options #9: demand</vt:lpstr>
      <vt:lpstr>4. Examples support for #9 demand </vt:lpstr>
      <vt:lpstr>4. Re-Activate ToolKit: methods</vt:lpstr>
      <vt:lpstr>5. Re-Activate ToolKit: methods</vt:lpstr>
      <vt:lpstr>5. Toolkit: methods – sources</vt:lpstr>
      <vt:lpstr>5. Toolkit - methods</vt:lpstr>
      <vt:lpstr>5. Methods - ‚Assessments‘ -HSA </vt:lpstr>
      <vt:lpstr>5. Methods - ‚Co-Benefits‘ - ELMA</vt:lpstr>
      <vt:lpstr>5. Methods - ‚Co-Benefits‘ – ELMA</vt:lpstr>
      <vt:lpstr>5. Methods - ‚Goals‘ – EQUIP </vt:lpstr>
      <vt:lpstr>5. Methods - ‚Goals‘ - EQUIP (cont.)</vt:lpstr>
      <vt:lpstr>6. Toolkit Development – Next steps</vt:lpstr>
      <vt:lpstr>Our questions for the Workshop</vt:lpstr>
      <vt:lpstr>Back up</vt:lpstr>
      <vt:lpstr>Strategy cycle explained</vt:lpstr>
      <vt:lpstr>PowerPoint-Präsentation</vt:lpstr>
    </vt:vector>
  </TitlesOfParts>
  <Company>Cedis</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NEUBERT</dc:creator>
  <dc:description>Version 0.9, 10.11.2005</dc:description>
  <cp:lastModifiedBy>taenzler</cp:lastModifiedBy>
  <cp:revision>984</cp:revision>
  <cp:lastPrinted>2007-04-27T11:53:47Z</cp:lastPrinted>
  <dcterms:created xsi:type="dcterms:W3CDTF">2011-12-16T12:01:04Z</dcterms:created>
  <dcterms:modified xsi:type="dcterms:W3CDTF">2015-06-09T06:32:43Z</dcterms:modified>
</cp:coreProperties>
</file>